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 name="Google Shape;5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07df754d67_0_0:notes"/>
          <p:cNvSpPr/>
          <p:nvPr>
            <p:ph idx="2" type="sldImg"/>
          </p:nvPr>
        </p:nvSpPr>
        <p:spPr>
          <a:xfrm>
            <a:off x="1193915" y="1143181"/>
            <a:ext cx="44703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g307df754d67_0_0:notes"/>
          <p:cNvSpPr txBox="1"/>
          <p:nvPr>
            <p:ph idx="1" type="body"/>
          </p:nvPr>
        </p:nvSpPr>
        <p:spPr>
          <a:xfrm>
            <a:off x="685800" y="4400600"/>
            <a:ext cx="5486400" cy="3600300"/>
          </a:xfrm>
          <a:prstGeom prst="rect">
            <a:avLst/>
          </a:prstGeom>
          <a:noFill/>
          <a:ln>
            <a:noFill/>
          </a:ln>
        </p:spPr>
        <p:txBody>
          <a:bodyPr anchorCtr="0" anchor="t" bIns="43675" lIns="87375" spcFirstLastPara="1" rIns="87375" wrap="square" tIns="43675">
            <a:noAutofit/>
          </a:bodyPr>
          <a:lstStyle/>
          <a:p>
            <a:pPr indent="0" lvl="0" marL="0" rtl="0" algn="l">
              <a:spcBef>
                <a:spcPts val="0"/>
              </a:spcBef>
              <a:spcAft>
                <a:spcPts val="0"/>
              </a:spcAft>
              <a:buNone/>
            </a:pPr>
            <a:r>
              <a:t/>
            </a:r>
            <a:endParaRPr/>
          </a:p>
        </p:txBody>
      </p:sp>
      <p:sp>
        <p:nvSpPr>
          <p:cNvPr id="58" name="Google Shape;58;g307df754d67_0_0:notes"/>
          <p:cNvSpPr txBox="1"/>
          <p:nvPr>
            <p:ph idx="12" type="sldNum"/>
          </p:nvPr>
        </p:nvSpPr>
        <p:spPr>
          <a:xfrm>
            <a:off x="3884122" y="8685018"/>
            <a:ext cx="2972400" cy="459000"/>
          </a:xfrm>
          <a:prstGeom prst="rect">
            <a:avLst/>
          </a:prstGeom>
          <a:noFill/>
          <a:ln>
            <a:noFill/>
          </a:ln>
        </p:spPr>
        <p:txBody>
          <a:bodyPr anchorCtr="0" anchor="b" bIns="43675" lIns="87375" spcFirstLastPara="1" rIns="87375" wrap="square" tIns="43675">
            <a:noAutofit/>
          </a:bodyPr>
          <a:lstStyle/>
          <a:p>
            <a:pPr indent="0" lvl="0" marL="0" rtl="0" algn="r">
              <a:spcBef>
                <a:spcPts val="0"/>
              </a:spcBef>
              <a:spcAft>
                <a:spcPts val="0"/>
              </a:spcAft>
              <a:buNone/>
            </a:pPr>
            <a:fld id="{00000000-1234-1234-1234-123412341234}" type="slidenum">
              <a:rPr lang="en-US" sz="1300"/>
              <a:t>‹#›</a:t>
            </a:fld>
            <a:endParaRPr sz="1300"/>
          </a:p>
        </p:txBody>
      </p:sp>
      <p:sp>
        <p:nvSpPr>
          <p:cNvPr id="59" name="Google Shape;59;g307df754d67_0_0:notes"/>
          <p:cNvSpPr txBox="1"/>
          <p:nvPr>
            <p:ph idx="10" type="dt"/>
          </p:nvPr>
        </p:nvSpPr>
        <p:spPr>
          <a:xfrm>
            <a:off x="3884122" y="0"/>
            <a:ext cx="2972400" cy="459000"/>
          </a:xfrm>
          <a:prstGeom prst="rect">
            <a:avLst/>
          </a:prstGeom>
          <a:noFill/>
          <a:ln>
            <a:noFill/>
          </a:ln>
        </p:spPr>
        <p:txBody>
          <a:bodyPr anchorCtr="0" anchor="t" bIns="43675" lIns="87375" spcFirstLastPara="1" rIns="87375" wrap="square" tIns="43675">
            <a:noAutofit/>
          </a:bodyPr>
          <a:lstStyle/>
          <a:p>
            <a:pPr indent="0" lvl="0" marL="0" rtl="0" algn="r">
              <a:spcBef>
                <a:spcPts val="0"/>
              </a:spcBef>
              <a:spcAft>
                <a:spcPts val="0"/>
              </a:spcAft>
              <a:buNone/>
            </a:pPr>
            <a:r>
              <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07df754d67_1_0:notes"/>
          <p:cNvSpPr txBox="1"/>
          <p:nvPr>
            <p:ph idx="1" type="body"/>
          </p:nvPr>
        </p:nvSpPr>
        <p:spPr>
          <a:xfrm>
            <a:off x="2286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07df754d67_0_1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307df754d67_0_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07df754d67_0_8:notes"/>
          <p:cNvSpPr txBox="1"/>
          <p:nvPr>
            <p:ph idx="1" type="body"/>
          </p:nvPr>
        </p:nvSpPr>
        <p:spPr>
          <a:xfrm>
            <a:off x="685800" y="440060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 name="Google Shape;66;g307df754d67_0_8:notes"/>
          <p:cNvSpPr/>
          <p:nvPr>
            <p:ph idx="2" type="sldImg"/>
          </p:nvPr>
        </p:nvSpPr>
        <p:spPr>
          <a:xfrm>
            <a:off x="1193915" y="1143181"/>
            <a:ext cx="4470300" cy="3085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07df754d67_0_13:notes"/>
          <p:cNvSpPr/>
          <p:nvPr>
            <p:ph idx="2" type="sldImg"/>
          </p:nvPr>
        </p:nvSpPr>
        <p:spPr>
          <a:xfrm>
            <a:off x="1193915" y="1143181"/>
            <a:ext cx="4470300" cy="3085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g307df754d67_0_13:notes"/>
          <p:cNvSpPr txBox="1"/>
          <p:nvPr>
            <p:ph idx="1" type="body"/>
          </p:nvPr>
        </p:nvSpPr>
        <p:spPr>
          <a:xfrm>
            <a:off x="685800" y="4400600"/>
            <a:ext cx="5486400" cy="3600300"/>
          </a:xfrm>
          <a:prstGeom prst="rect">
            <a:avLst/>
          </a:prstGeom>
          <a:noFill/>
          <a:ln>
            <a:noFill/>
          </a:ln>
        </p:spPr>
        <p:txBody>
          <a:bodyPr anchorCtr="0" anchor="t" bIns="43675" lIns="87375" spcFirstLastPara="1" rIns="87375" wrap="square" tIns="43675">
            <a:noAutofit/>
          </a:bodyPr>
          <a:lstStyle/>
          <a:p>
            <a:pPr indent="0" lvl="0" marL="0" rtl="0" algn="l">
              <a:spcBef>
                <a:spcPts val="0"/>
              </a:spcBef>
              <a:spcAft>
                <a:spcPts val="0"/>
              </a:spcAft>
              <a:buNone/>
            </a:pPr>
            <a:r>
              <a:t/>
            </a:r>
            <a:endParaRPr/>
          </a:p>
        </p:txBody>
      </p:sp>
      <p:sp>
        <p:nvSpPr>
          <p:cNvPr id="73" name="Google Shape;73;g307df754d67_0_13:notes"/>
          <p:cNvSpPr txBox="1"/>
          <p:nvPr>
            <p:ph idx="12" type="sldNum"/>
          </p:nvPr>
        </p:nvSpPr>
        <p:spPr>
          <a:xfrm>
            <a:off x="3884122" y="8685018"/>
            <a:ext cx="2972400" cy="459000"/>
          </a:xfrm>
          <a:prstGeom prst="rect">
            <a:avLst/>
          </a:prstGeom>
          <a:noFill/>
          <a:ln>
            <a:noFill/>
          </a:ln>
        </p:spPr>
        <p:txBody>
          <a:bodyPr anchorCtr="0" anchor="b" bIns="43675" lIns="87375" spcFirstLastPara="1" rIns="87375" wrap="square" tIns="43675">
            <a:noAutofit/>
          </a:bodyPr>
          <a:lstStyle/>
          <a:p>
            <a:pPr indent="0" lvl="0" marL="0" rtl="0" algn="r">
              <a:spcBef>
                <a:spcPts val="0"/>
              </a:spcBef>
              <a:spcAft>
                <a:spcPts val="0"/>
              </a:spcAft>
              <a:buNone/>
            </a:pPr>
            <a:fld id="{00000000-1234-1234-1234-123412341234}" type="slidenum">
              <a:rPr lang="en-US" sz="1300"/>
              <a:t>‹#›</a:t>
            </a:fld>
            <a:endParaRPr sz="1300"/>
          </a:p>
        </p:txBody>
      </p:sp>
      <p:sp>
        <p:nvSpPr>
          <p:cNvPr id="74" name="Google Shape;74;g307df754d67_0_13:notes"/>
          <p:cNvSpPr txBox="1"/>
          <p:nvPr>
            <p:ph idx="10" type="dt"/>
          </p:nvPr>
        </p:nvSpPr>
        <p:spPr>
          <a:xfrm>
            <a:off x="3884122" y="0"/>
            <a:ext cx="2972400" cy="459000"/>
          </a:xfrm>
          <a:prstGeom prst="rect">
            <a:avLst/>
          </a:prstGeom>
          <a:noFill/>
          <a:ln>
            <a:noFill/>
          </a:ln>
        </p:spPr>
        <p:txBody>
          <a:bodyPr anchorCtr="0" anchor="t" bIns="43675" lIns="87375" spcFirstLastPara="1" rIns="87375" wrap="square" tIns="43675">
            <a:noAutofit/>
          </a:bodyPr>
          <a:lstStyle/>
          <a:p>
            <a:pPr indent="0" lvl="0" marL="0" rtl="0" algn="r">
              <a:spcBef>
                <a:spcPts val="0"/>
              </a:spcBef>
              <a:spcAft>
                <a:spcPts val="0"/>
              </a:spcAft>
              <a:buNone/>
            </a:pPr>
            <a:r>
              <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07df754d67_0_81:notes"/>
          <p:cNvSpPr txBox="1"/>
          <p:nvPr>
            <p:ph idx="1" type="body"/>
          </p:nvPr>
        </p:nvSpPr>
        <p:spPr>
          <a:xfrm>
            <a:off x="224444" y="3924394"/>
            <a:ext cx="5386500" cy="371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 name="Google Shape;110;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Why do maps always show the north as up? For those who don’t just take it for granted, the common answer is that Europeans made the maps and they wanted to be on top. But there’s really no good reason for the north to claim top-notch cartographic real estate over any other bearing, as an examination of old maps from different places and periods can confirm.</a:t>
            </a:r>
            <a:endParaRPr/>
          </a:p>
          <a:p>
            <a:pPr indent="0" lvl="0" marL="0" rtl="0" algn="l">
              <a:spcBef>
                <a:spcPts val="0"/>
              </a:spcBef>
              <a:spcAft>
                <a:spcPts val="0"/>
              </a:spcAft>
              <a:buNone/>
            </a:pPr>
            <a:r>
              <a:rPr lang="en-US" sz="1200">
                <a:latin typeface="Calibri"/>
                <a:ea typeface="Calibri"/>
                <a:cs typeface="Calibri"/>
                <a:sym typeface="Calibri"/>
              </a:rPr>
              <a:t>The profound arbitrariness of our current cartographic conventions was made evident by McArthur’s Universal Corrective Map of the World, an iconic “upside down” view of the world that recently celebrated its 35th anniversary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6.png"/><Relationship Id="rId4"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3" name="Shape 13"/>
        <p:cNvGrpSpPr/>
        <p:nvPr/>
      </p:nvGrpSpPr>
      <p:grpSpPr>
        <a:xfrm>
          <a:off x="0" y="0"/>
          <a:ext cx="0" cy="0"/>
          <a:chOff x="0" y="0"/>
          <a:chExt cx="0" cy="0"/>
        </a:xfrm>
      </p:grpSpPr>
      <p:sp>
        <p:nvSpPr>
          <p:cNvPr id="14" name="Google Shape;14;p2"/>
          <p:cNvSpPr/>
          <p:nvPr/>
        </p:nvSpPr>
        <p:spPr>
          <a:xfrm>
            <a:off x="288132" y="1676793"/>
            <a:ext cx="8567736" cy="4394201"/>
          </a:xfrm>
          <a:prstGeom prst="rect">
            <a:avLst/>
          </a:prstGeom>
          <a:solidFill>
            <a:srgbClr val="00214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3399FF"/>
              </a:buClr>
              <a:buSzPts val="1800"/>
              <a:buFont typeface="Arial"/>
              <a:buNone/>
            </a:pPr>
            <a:r>
              <a:t/>
            </a:r>
            <a:endParaRPr b="0" i="0" sz="1800" u="none" cap="none" strike="noStrike">
              <a:solidFill>
                <a:srgbClr val="3399FF"/>
              </a:solidFill>
              <a:latin typeface="Arial"/>
              <a:ea typeface="Arial"/>
              <a:cs typeface="Arial"/>
              <a:sym typeface="Arial"/>
            </a:endParaRPr>
          </a:p>
        </p:txBody>
      </p:sp>
      <p:cxnSp>
        <p:nvCxnSpPr>
          <p:cNvPr id="15" name="Google Shape;15;p2"/>
          <p:cNvCxnSpPr/>
          <p:nvPr/>
        </p:nvCxnSpPr>
        <p:spPr>
          <a:xfrm>
            <a:off x="-1" y="6138144"/>
            <a:ext cx="9144001" cy="1"/>
          </a:xfrm>
          <a:prstGeom prst="straightConnector1">
            <a:avLst/>
          </a:prstGeom>
          <a:noFill/>
          <a:ln cap="flat" cmpd="sng" w="25400">
            <a:solidFill>
              <a:srgbClr val="000000"/>
            </a:solidFill>
            <a:prstDash val="solid"/>
            <a:round/>
            <a:headEnd len="sm" w="sm" type="none"/>
            <a:tailEnd len="sm" w="sm" type="none"/>
          </a:ln>
        </p:spPr>
      </p:cxnSp>
      <p:sp>
        <p:nvSpPr>
          <p:cNvPr id="16" name="Google Shape;16;p2"/>
          <p:cNvSpPr txBox="1"/>
          <p:nvPr/>
        </p:nvSpPr>
        <p:spPr>
          <a:xfrm>
            <a:off x="335052" y="867820"/>
            <a:ext cx="3690304" cy="7545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42960"/>
              </a:buClr>
              <a:buSzPts val="1800"/>
              <a:buFont typeface="Arial"/>
              <a:buNone/>
            </a:pPr>
            <a:r>
              <a:rPr b="0" i="0" lang="en-US" sz="1800" u="none" cap="none" strike="noStrike">
                <a:solidFill>
                  <a:srgbClr val="042960"/>
                </a:solidFill>
                <a:latin typeface="Arial"/>
                <a:ea typeface="Arial"/>
                <a:cs typeface="Arial"/>
                <a:sym typeface="Arial"/>
              </a:rPr>
              <a:t>Hakan Mehmetcik</a:t>
            </a:r>
            <a:endParaRPr/>
          </a:p>
          <a:p>
            <a:pPr indent="0" lvl="0" marL="0" marR="0" rtl="0" algn="l">
              <a:lnSpc>
                <a:spcPct val="100000"/>
              </a:lnSpc>
              <a:spcBef>
                <a:spcPts val="1000"/>
              </a:spcBef>
              <a:spcAft>
                <a:spcPts val="0"/>
              </a:spcAft>
              <a:buClr>
                <a:srgbClr val="042960"/>
              </a:buClr>
              <a:buSzPts val="1800"/>
              <a:buFont typeface="Arial"/>
              <a:buNone/>
            </a:pPr>
            <a:r>
              <a:rPr b="0" i="0" lang="en-US" sz="1800" u="none" cap="none" strike="noStrike">
                <a:solidFill>
                  <a:srgbClr val="042960"/>
                </a:solidFill>
                <a:latin typeface="Arial"/>
                <a:ea typeface="Arial"/>
                <a:cs typeface="Arial"/>
                <a:sym typeface="Arial"/>
              </a:rPr>
              <a:t>hakan.mehmetcik@marmara.edu.tr</a:t>
            </a:r>
            <a:endParaRPr/>
          </a:p>
        </p:txBody>
      </p:sp>
      <p:sp>
        <p:nvSpPr>
          <p:cNvPr id="17" name="Google Shape;17;p2"/>
          <p:cNvSpPr txBox="1"/>
          <p:nvPr>
            <p:ph type="title"/>
          </p:nvPr>
        </p:nvSpPr>
        <p:spPr>
          <a:xfrm>
            <a:off x="685800" y="2130425"/>
            <a:ext cx="7772400" cy="1470025"/>
          </a:xfrm>
          <a:prstGeom prst="rect">
            <a:avLst/>
          </a:prstGeom>
          <a:noFill/>
          <a:ln>
            <a:noFill/>
          </a:ln>
        </p:spPr>
        <p:txBody>
          <a:bodyPr anchorCtr="0" anchor="t" bIns="45700" lIns="45700" spcFirstLastPara="1" rIns="45700" wrap="square" tIns="45700">
            <a:normAutofit/>
          </a:bodyPr>
          <a:lstStyle>
            <a:lvl1pPr lvl="0" algn="ctr">
              <a:lnSpc>
                <a:spcPct val="100000"/>
              </a:lnSpc>
              <a:spcBef>
                <a:spcPts val="0"/>
              </a:spcBef>
              <a:spcAft>
                <a:spcPts val="0"/>
              </a:spcAft>
              <a:buClr>
                <a:srgbClr val="FFFFFF"/>
              </a:buClr>
              <a:buSzPts val="3600"/>
              <a:buFont typeface="Arial"/>
              <a:buNone/>
              <a:defRPr b="1"/>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18" name="Google Shape;18;p2"/>
          <p:cNvSpPr txBox="1"/>
          <p:nvPr>
            <p:ph idx="1" type="body"/>
          </p:nvPr>
        </p:nvSpPr>
        <p:spPr>
          <a:xfrm>
            <a:off x="1371600" y="3886200"/>
            <a:ext cx="6400800" cy="1752600"/>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700"/>
              </a:spcBef>
              <a:spcAft>
                <a:spcPts val="0"/>
              </a:spcAft>
              <a:buClr>
                <a:srgbClr val="FFFFFF"/>
              </a:buClr>
              <a:buSzPts val="3200"/>
              <a:buFont typeface="Arial"/>
              <a:buNone/>
              <a:defRPr i="1" sz="3200">
                <a:solidFill>
                  <a:srgbClr val="FFFFFF"/>
                </a:solidFill>
              </a:defRPr>
            </a:lvl1pPr>
            <a:lvl2pPr indent="-228600" lvl="1" marL="914400" algn="ctr">
              <a:lnSpc>
                <a:spcPct val="100000"/>
              </a:lnSpc>
              <a:spcBef>
                <a:spcPts val="700"/>
              </a:spcBef>
              <a:spcAft>
                <a:spcPts val="0"/>
              </a:spcAft>
              <a:buClr>
                <a:srgbClr val="FFFFFF"/>
              </a:buClr>
              <a:buSzPts val="3200"/>
              <a:buFont typeface="Arial"/>
              <a:buNone/>
              <a:defRPr i="1" sz="3200">
                <a:solidFill>
                  <a:srgbClr val="FFFFFF"/>
                </a:solidFill>
              </a:defRPr>
            </a:lvl2pPr>
            <a:lvl3pPr indent="-228600" lvl="2" marL="1371600" algn="ctr">
              <a:lnSpc>
                <a:spcPct val="100000"/>
              </a:lnSpc>
              <a:spcBef>
                <a:spcPts val="700"/>
              </a:spcBef>
              <a:spcAft>
                <a:spcPts val="0"/>
              </a:spcAft>
              <a:buClr>
                <a:srgbClr val="FFFFFF"/>
              </a:buClr>
              <a:buSzPts val="3200"/>
              <a:buFont typeface="Arial"/>
              <a:buNone/>
              <a:defRPr i="1" sz="3200">
                <a:solidFill>
                  <a:srgbClr val="FFFFFF"/>
                </a:solidFill>
              </a:defRPr>
            </a:lvl3pPr>
            <a:lvl4pPr indent="-228600" lvl="3" marL="1828800" algn="ctr">
              <a:lnSpc>
                <a:spcPct val="100000"/>
              </a:lnSpc>
              <a:spcBef>
                <a:spcPts val="700"/>
              </a:spcBef>
              <a:spcAft>
                <a:spcPts val="0"/>
              </a:spcAft>
              <a:buClr>
                <a:srgbClr val="FFFFFF"/>
              </a:buClr>
              <a:buSzPts val="3200"/>
              <a:buFont typeface="Arial"/>
              <a:buNone/>
              <a:defRPr i="1" sz="3200">
                <a:solidFill>
                  <a:srgbClr val="FFFFFF"/>
                </a:solidFill>
              </a:defRPr>
            </a:lvl4pPr>
            <a:lvl5pPr indent="-228600" lvl="4" marL="2286000" algn="ctr">
              <a:lnSpc>
                <a:spcPct val="100000"/>
              </a:lnSpc>
              <a:spcBef>
                <a:spcPts val="700"/>
              </a:spcBef>
              <a:spcAft>
                <a:spcPts val="0"/>
              </a:spcAft>
              <a:buClr>
                <a:srgbClr val="FFFFFF"/>
              </a:buClr>
              <a:buSzPts val="3200"/>
              <a:buFont typeface="Arial"/>
              <a:buNone/>
              <a:defRPr i="1" sz="3200">
                <a:solidFill>
                  <a:srgbClr val="FFFFFF"/>
                </a:solidFill>
              </a:defRPr>
            </a:lvl5pPr>
            <a:lvl6pPr indent="-342900" lvl="5" marL="2743200" algn="l">
              <a:lnSpc>
                <a:spcPct val="100000"/>
              </a:lnSpc>
              <a:spcBef>
                <a:spcPts val="600"/>
              </a:spcBef>
              <a:spcAft>
                <a:spcPts val="0"/>
              </a:spcAft>
              <a:buClr>
                <a:srgbClr val="000000"/>
              </a:buClr>
              <a:buSzPts val="1800"/>
              <a:buChar char="»"/>
              <a:defRPr/>
            </a:lvl6pPr>
            <a:lvl7pPr indent="-342900" lvl="6" marL="3200400" algn="l">
              <a:lnSpc>
                <a:spcPct val="100000"/>
              </a:lnSpc>
              <a:spcBef>
                <a:spcPts val="600"/>
              </a:spcBef>
              <a:spcAft>
                <a:spcPts val="0"/>
              </a:spcAft>
              <a:buClr>
                <a:srgbClr val="000000"/>
              </a:buClr>
              <a:buSzPts val="1800"/>
              <a:buChar char="»"/>
              <a:defRPr/>
            </a:lvl7pPr>
            <a:lvl8pPr indent="-342900" lvl="7" marL="3657600" algn="l">
              <a:lnSpc>
                <a:spcPct val="100000"/>
              </a:lnSpc>
              <a:spcBef>
                <a:spcPts val="600"/>
              </a:spcBef>
              <a:spcAft>
                <a:spcPts val="0"/>
              </a:spcAft>
              <a:buClr>
                <a:srgbClr val="000000"/>
              </a:buClr>
              <a:buSzPts val="1800"/>
              <a:buChar char="»"/>
              <a:defRPr/>
            </a:lvl8pPr>
            <a:lvl9pPr indent="-342900" lvl="8" marL="4114800" algn="l">
              <a:lnSpc>
                <a:spcPct val="100000"/>
              </a:lnSpc>
              <a:spcBef>
                <a:spcPts val="600"/>
              </a:spcBef>
              <a:spcAft>
                <a:spcPts val="0"/>
              </a:spcAft>
              <a:buClr>
                <a:srgbClr val="000000"/>
              </a:buClr>
              <a:buSzPts val="1800"/>
              <a:buChar char="»"/>
              <a:defRPr/>
            </a:lvl9pPr>
          </a:lstStyle>
          <a:p/>
        </p:txBody>
      </p:sp>
      <p:pic>
        <p:nvPicPr>
          <p:cNvPr descr="Resim 12" id="19" name="Google Shape;19;p2"/>
          <p:cNvPicPr preferRelativeResize="0"/>
          <p:nvPr/>
        </p:nvPicPr>
        <p:blipFill rotWithShape="1">
          <a:blip r:embed="rId2">
            <a:alphaModFix/>
          </a:blip>
          <a:srcRect b="0" l="0" r="0" t="0"/>
          <a:stretch/>
        </p:blipFill>
        <p:spPr>
          <a:xfrm>
            <a:off x="7383378" y="52688"/>
            <a:ext cx="1470026" cy="1470026"/>
          </a:xfrm>
          <a:prstGeom prst="rect">
            <a:avLst/>
          </a:prstGeom>
          <a:noFill/>
          <a:ln>
            <a:noFill/>
          </a:ln>
        </p:spPr>
      </p:pic>
      <p:sp>
        <p:nvSpPr>
          <p:cNvPr id="20" name="Google Shape;20;p2"/>
          <p:cNvSpPr txBox="1"/>
          <p:nvPr/>
        </p:nvSpPr>
        <p:spPr>
          <a:xfrm>
            <a:off x="166081" y="6489700"/>
            <a:ext cx="2565052" cy="35066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33CC"/>
              </a:buClr>
              <a:buSzPts val="1800"/>
              <a:buFont typeface="Arial"/>
              <a:buNone/>
            </a:pPr>
            <a:r>
              <a:rPr b="0" i="0" lang="en-US" sz="1800" u="none" cap="none" strike="noStrike">
                <a:solidFill>
                  <a:srgbClr val="0033CC"/>
                </a:solidFill>
                <a:latin typeface="Arial"/>
                <a:ea typeface="Arial"/>
                <a:cs typeface="Arial"/>
                <a:sym typeface="Arial"/>
              </a:rPr>
              <a:t>https://euitrel.netlify.app/</a:t>
            </a:r>
            <a:endParaRPr/>
          </a:p>
        </p:txBody>
      </p:sp>
      <p:pic>
        <p:nvPicPr>
          <p:cNvPr descr="Image" id="21" name="Google Shape;21;p2"/>
          <p:cNvPicPr preferRelativeResize="0"/>
          <p:nvPr/>
        </p:nvPicPr>
        <p:blipFill rotWithShape="1">
          <a:blip r:embed="rId3">
            <a:alphaModFix/>
          </a:blip>
          <a:srcRect b="0" l="0" r="0" t="0"/>
          <a:stretch/>
        </p:blipFill>
        <p:spPr>
          <a:xfrm>
            <a:off x="3366436" y="6205296"/>
            <a:ext cx="3214605" cy="674409"/>
          </a:xfrm>
          <a:prstGeom prst="rect">
            <a:avLst/>
          </a:prstGeom>
          <a:noFill/>
          <a:ln>
            <a:noFill/>
          </a:ln>
        </p:spPr>
      </p:pic>
      <p:pic>
        <p:nvPicPr>
          <p:cNvPr descr="Resim 10" id="22" name="Google Shape;22;p2"/>
          <p:cNvPicPr preferRelativeResize="0"/>
          <p:nvPr/>
        </p:nvPicPr>
        <p:blipFill rotWithShape="1">
          <a:blip r:embed="rId4">
            <a:alphaModFix/>
          </a:blip>
          <a:srcRect b="0" l="0" r="0" t="0"/>
          <a:stretch/>
        </p:blipFill>
        <p:spPr>
          <a:xfrm>
            <a:off x="7216345" y="6253476"/>
            <a:ext cx="1444031" cy="578048"/>
          </a:xfrm>
          <a:prstGeom prst="rect">
            <a:avLst/>
          </a:prstGeom>
          <a:noFill/>
          <a:ln>
            <a:noFill/>
          </a:ln>
        </p:spPr>
      </p:pic>
      <p:sp>
        <p:nvSpPr>
          <p:cNvPr id="23" name="Google Shape;23;p2"/>
          <p:cNvSpPr txBox="1"/>
          <p:nvPr>
            <p:ph idx="12" type="sldNum"/>
          </p:nvPr>
        </p:nvSpPr>
        <p:spPr>
          <a:xfrm>
            <a:off x="4419600" y="6356350"/>
            <a:ext cx="2133600" cy="368300"/>
          </a:xfrm>
          <a:prstGeom prst="rect">
            <a:avLst/>
          </a:prstGeom>
          <a:noFill/>
          <a:ln>
            <a:noFill/>
          </a:ln>
        </p:spPr>
        <p:txBody>
          <a:bodyPr anchorCtr="0" anchor="t" bIns="45700" lIns="45700" spcFirstLastPara="1" rIns="45700" wrap="square" tIns="45700">
            <a:spAutoFit/>
          </a:bodyPr>
          <a:lstStyle>
            <a:lvl1pPr indent="0" lvl="0"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1pPr>
            <a:lvl2pPr indent="0" lvl="1"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2pPr>
            <a:lvl3pPr indent="0" lvl="2"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3pPr>
            <a:lvl4pPr indent="0" lvl="3"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4pPr>
            <a:lvl5pPr indent="0" lvl="4"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5pPr>
            <a:lvl6pPr indent="0" lvl="5"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6pPr>
            <a:lvl7pPr indent="0" lvl="6"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7pPr>
            <a:lvl8pPr indent="0" lvl="7"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8pPr>
            <a:lvl9pPr indent="0" lvl="8"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tx">
  <p:cSld name="TITLE_AND_BODY">
    <p:spTree>
      <p:nvGrpSpPr>
        <p:cNvPr id="24" name="Shape 24"/>
        <p:cNvGrpSpPr/>
        <p:nvPr/>
      </p:nvGrpSpPr>
      <p:grpSpPr>
        <a:xfrm>
          <a:off x="0" y="0"/>
          <a:ext cx="0" cy="0"/>
          <a:chOff x="0" y="0"/>
          <a:chExt cx="0" cy="0"/>
        </a:xfrm>
      </p:grpSpPr>
      <p:sp>
        <p:nvSpPr>
          <p:cNvPr id="25" name="Google Shape;25;p3"/>
          <p:cNvSpPr txBox="1"/>
          <p:nvPr>
            <p:ph idx="1" type="body"/>
          </p:nvPr>
        </p:nvSpPr>
        <p:spPr>
          <a:xfrm>
            <a:off x="685800" y="1600200"/>
            <a:ext cx="7772400" cy="4495800"/>
          </a:xfrm>
          <a:prstGeom prst="rect">
            <a:avLst/>
          </a:prstGeom>
          <a:noFill/>
          <a:ln>
            <a:noFill/>
          </a:ln>
        </p:spPr>
        <p:txBody>
          <a:bodyPr anchorCtr="0" anchor="t" bIns="45700" lIns="45700" spcFirstLastPara="1" rIns="45700" wrap="square" tIns="45700">
            <a:normAutofit/>
          </a:bodyPr>
          <a:lstStyle>
            <a:lvl1pPr indent="-342900" lvl="0" marL="457200" algn="l">
              <a:lnSpc>
                <a:spcPct val="100000"/>
              </a:lnSpc>
              <a:spcBef>
                <a:spcPts val="600"/>
              </a:spcBef>
              <a:spcAft>
                <a:spcPts val="0"/>
              </a:spcAft>
              <a:buClr>
                <a:srgbClr val="000000"/>
              </a:buClr>
              <a:buSzPts val="1800"/>
              <a:buChar char="•"/>
              <a:defRPr/>
            </a:lvl1pPr>
            <a:lvl2pPr indent="-342900" lvl="1" marL="914400" algn="l">
              <a:lnSpc>
                <a:spcPct val="100000"/>
              </a:lnSpc>
              <a:spcBef>
                <a:spcPts val="600"/>
              </a:spcBef>
              <a:spcAft>
                <a:spcPts val="0"/>
              </a:spcAft>
              <a:buClr>
                <a:srgbClr val="000000"/>
              </a:buClr>
              <a:buSzPts val="1800"/>
              <a:buChar char="–"/>
              <a:defRPr/>
            </a:lvl2pPr>
            <a:lvl3pPr indent="-342900" lvl="2" marL="1371600" algn="l">
              <a:lnSpc>
                <a:spcPct val="100000"/>
              </a:lnSpc>
              <a:spcBef>
                <a:spcPts val="600"/>
              </a:spcBef>
              <a:spcAft>
                <a:spcPts val="0"/>
              </a:spcAft>
              <a:buClr>
                <a:srgbClr val="000000"/>
              </a:buClr>
              <a:buSzPts val="1800"/>
              <a:buChar char="•"/>
              <a:defRPr/>
            </a:lvl3pPr>
            <a:lvl4pPr indent="-342900" lvl="3" marL="1828800" algn="l">
              <a:lnSpc>
                <a:spcPct val="100000"/>
              </a:lnSpc>
              <a:spcBef>
                <a:spcPts val="600"/>
              </a:spcBef>
              <a:spcAft>
                <a:spcPts val="0"/>
              </a:spcAft>
              <a:buClr>
                <a:srgbClr val="000000"/>
              </a:buClr>
              <a:buSzPts val="1800"/>
              <a:buChar char="–"/>
              <a:defRPr/>
            </a:lvl4pPr>
            <a:lvl5pPr indent="-342900" lvl="4" marL="2286000" algn="l">
              <a:lnSpc>
                <a:spcPct val="100000"/>
              </a:lnSpc>
              <a:spcBef>
                <a:spcPts val="600"/>
              </a:spcBef>
              <a:spcAft>
                <a:spcPts val="0"/>
              </a:spcAft>
              <a:buClr>
                <a:srgbClr val="000000"/>
              </a:buClr>
              <a:buSzPts val="1800"/>
              <a:buChar char="»"/>
              <a:defRPr/>
            </a:lvl5pPr>
            <a:lvl6pPr indent="-342900" lvl="5" marL="2743200" algn="l">
              <a:lnSpc>
                <a:spcPct val="100000"/>
              </a:lnSpc>
              <a:spcBef>
                <a:spcPts val="600"/>
              </a:spcBef>
              <a:spcAft>
                <a:spcPts val="0"/>
              </a:spcAft>
              <a:buClr>
                <a:srgbClr val="000000"/>
              </a:buClr>
              <a:buSzPts val="1800"/>
              <a:buChar char="»"/>
              <a:defRPr/>
            </a:lvl6pPr>
            <a:lvl7pPr indent="-342900" lvl="6" marL="3200400" algn="l">
              <a:lnSpc>
                <a:spcPct val="100000"/>
              </a:lnSpc>
              <a:spcBef>
                <a:spcPts val="600"/>
              </a:spcBef>
              <a:spcAft>
                <a:spcPts val="0"/>
              </a:spcAft>
              <a:buClr>
                <a:srgbClr val="000000"/>
              </a:buClr>
              <a:buSzPts val="1800"/>
              <a:buChar char="»"/>
              <a:defRPr/>
            </a:lvl7pPr>
            <a:lvl8pPr indent="-342900" lvl="7" marL="3657600" algn="l">
              <a:lnSpc>
                <a:spcPct val="100000"/>
              </a:lnSpc>
              <a:spcBef>
                <a:spcPts val="600"/>
              </a:spcBef>
              <a:spcAft>
                <a:spcPts val="0"/>
              </a:spcAft>
              <a:buClr>
                <a:srgbClr val="000000"/>
              </a:buClr>
              <a:buSzPts val="1800"/>
              <a:buChar char="»"/>
              <a:defRPr/>
            </a:lvl8pPr>
            <a:lvl9pPr indent="-342900" lvl="8" marL="4114800" algn="l">
              <a:lnSpc>
                <a:spcPct val="100000"/>
              </a:lnSpc>
              <a:spcBef>
                <a:spcPts val="600"/>
              </a:spcBef>
              <a:spcAft>
                <a:spcPts val="0"/>
              </a:spcAft>
              <a:buClr>
                <a:srgbClr val="000000"/>
              </a:buClr>
              <a:buSzPts val="1800"/>
              <a:buChar char="»"/>
              <a:defRPr/>
            </a:lvl9pPr>
          </a:lstStyle>
          <a:p/>
        </p:txBody>
      </p:sp>
      <p:sp>
        <p:nvSpPr>
          <p:cNvPr id="26" name="Google Shape;26;p3"/>
          <p:cNvSpPr txBox="1"/>
          <p:nvPr>
            <p:ph type="title"/>
          </p:nvPr>
        </p:nvSpPr>
        <p:spPr>
          <a:xfrm>
            <a:off x="457200" y="236849"/>
            <a:ext cx="8229600" cy="986905"/>
          </a:xfrm>
          <a:prstGeom prst="rect">
            <a:avLst/>
          </a:prstGeom>
          <a:noFill/>
          <a:ln>
            <a:noFill/>
          </a:ln>
        </p:spPr>
        <p:txBody>
          <a:bodyPr anchorCtr="0" anchor="t" bIns="45700" lIns="45700" spcFirstLastPara="1" rIns="45700" wrap="square" tIns="45700">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27" name="Google Shape;27;p3"/>
          <p:cNvSpPr txBox="1"/>
          <p:nvPr>
            <p:ph idx="12" type="sldNum"/>
          </p:nvPr>
        </p:nvSpPr>
        <p:spPr>
          <a:xfrm>
            <a:off x="4419600" y="6356350"/>
            <a:ext cx="2133600" cy="368300"/>
          </a:xfrm>
          <a:prstGeom prst="rect">
            <a:avLst/>
          </a:prstGeom>
          <a:noFill/>
          <a:ln>
            <a:noFill/>
          </a:ln>
        </p:spPr>
        <p:txBody>
          <a:bodyPr anchorCtr="0" anchor="t" bIns="45700" lIns="45700" spcFirstLastPara="1" rIns="45700" wrap="square" tIns="45700">
            <a:spAutoFit/>
          </a:bodyPr>
          <a:lstStyle>
            <a:lvl1pPr indent="0" lvl="0"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1pPr>
            <a:lvl2pPr indent="0" lvl="1"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2pPr>
            <a:lvl3pPr indent="0" lvl="2"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3pPr>
            <a:lvl4pPr indent="0" lvl="3"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4pPr>
            <a:lvl5pPr indent="0" lvl="4"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5pPr>
            <a:lvl6pPr indent="0" lvl="5"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6pPr>
            <a:lvl7pPr indent="0" lvl="6"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7pPr>
            <a:lvl8pPr indent="0" lvl="7"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8pPr>
            <a:lvl9pPr indent="0" lvl="8"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28" name="Shape 28"/>
        <p:cNvGrpSpPr/>
        <p:nvPr/>
      </p:nvGrpSpPr>
      <p:grpSpPr>
        <a:xfrm>
          <a:off x="0" y="0"/>
          <a:ext cx="0" cy="0"/>
          <a:chOff x="0" y="0"/>
          <a:chExt cx="0" cy="0"/>
        </a:xfrm>
      </p:grpSpPr>
      <p:sp>
        <p:nvSpPr>
          <p:cNvPr id="29" name="Google Shape;29;p4"/>
          <p:cNvSpPr txBox="1"/>
          <p:nvPr/>
        </p:nvSpPr>
        <p:spPr>
          <a:xfrm>
            <a:off x="166081" y="6489700"/>
            <a:ext cx="2565052" cy="35066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33CC"/>
              </a:buClr>
              <a:buSzPts val="1800"/>
              <a:buFont typeface="Arial"/>
              <a:buNone/>
            </a:pPr>
            <a:r>
              <a:rPr b="0" i="0" lang="en-US" sz="1800" u="none" cap="none" strike="noStrike">
                <a:solidFill>
                  <a:srgbClr val="0033CC"/>
                </a:solidFill>
                <a:latin typeface="Arial"/>
                <a:ea typeface="Arial"/>
                <a:cs typeface="Arial"/>
                <a:sym typeface="Arial"/>
              </a:rPr>
              <a:t>https://euitrel.netlify.app/</a:t>
            </a:r>
            <a:endParaRPr/>
          </a:p>
        </p:txBody>
      </p:sp>
      <p:pic>
        <p:nvPicPr>
          <p:cNvPr descr="Image" id="30" name="Google Shape;30;p4"/>
          <p:cNvPicPr preferRelativeResize="0"/>
          <p:nvPr/>
        </p:nvPicPr>
        <p:blipFill rotWithShape="1">
          <a:blip r:embed="rId2">
            <a:alphaModFix/>
          </a:blip>
          <a:srcRect b="0" l="0" r="0" t="0"/>
          <a:stretch/>
        </p:blipFill>
        <p:spPr>
          <a:xfrm>
            <a:off x="3366436" y="6205296"/>
            <a:ext cx="3214605" cy="674409"/>
          </a:xfrm>
          <a:prstGeom prst="rect">
            <a:avLst/>
          </a:prstGeom>
          <a:noFill/>
          <a:ln>
            <a:noFill/>
          </a:ln>
        </p:spPr>
      </p:pic>
      <p:pic>
        <p:nvPicPr>
          <p:cNvPr descr="Resim 10" id="31" name="Google Shape;31;p4"/>
          <p:cNvPicPr preferRelativeResize="0"/>
          <p:nvPr/>
        </p:nvPicPr>
        <p:blipFill rotWithShape="1">
          <a:blip r:embed="rId3">
            <a:alphaModFix/>
          </a:blip>
          <a:srcRect b="0" l="0" r="0" t="0"/>
          <a:stretch/>
        </p:blipFill>
        <p:spPr>
          <a:xfrm>
            <a:off x="7216345" y="6253476"/>
            <a:ext cx="1444031" cy="578048"/>
          </a:xfrm>
          <a:prstGeom prst="rect">
            <a:avLst/>
          </a:prstGeom>
          <a:noFill/>
          <a:ln>
            <a:noFill/>
          </a:ln>
        </p:spPr>
      </p:pic>
      <p:sp>
        <p:nvSpPr>
          <p:cNvPr id="32" name="Google Shape;32;p4"/>
          <p:cNvSpPr txBox="1"/>
          <p:nvPr>
            <p:ph idx="12" type="sldNum"/>
          </p:nvPr>
        </p:nvSpPr>
        <p:spPr>
          <a:xfrm>
            <a:off x="8176259" y="6381750"/>
            <a:ext cx="281941" cy="287087"/>
          </a:xfrm>
          <a:prstGeom prst="rect">
            <a:avLst/>
          </a:prstGeom>
          <a:noFill/>
          <a:ln>
            <a:noFill/>
          </a:ln>
        </p:spPr>
        <p:txBody>
          <a:bodyPr anchorCtr="0" anchor="t" bIns="45700" lIns="45700" spcFirstLastPara="1" rIns="45700" wrap="square" tIns="45700">
            <a:spAutoFit/>
          </a:bodyPr>
          <a:lstStyle>
            <a:lvl1pPr indent="0" lvl="0"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1pPr>
            <a:lvl2pPr indent="0" lvl="1"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2pPr>
            <a:lvl3pPr indent="0" lvl="2"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3pPr>
            <a:lvl4pPr indent="0" lvl="3"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4pPr>
            <a:lvl5pPr indent="0" lvl="4"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5pPr>
            <a:lvl6pPr indent="0" lvl="5"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6pPr>
            <a:lvl7pPr indent="0" lvl="6"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7pPr>
            <a:lvl8pPr indent="0" lvl="7"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8pPr>
            <a:lvl9pPr indent="0" lvl="8" marL="0" algn="r">
              <a:lnSpc>
                <a:spcPct val="100000"/>
              </a:lnSpc>
              <a:spcBef>
                <a:spcPts val="0"/>
              </a:spcBef>
              <a:spcAft>
                <a:spcPts val="0"/>
              </a:spcAft>
              <a:buClr>
                <a:srgbClr val="0033CC"/>
              </a:buClr>
              <a:buSzPts val="1400"/>
              <a:buFont typeface="Times New Roman"/>
              <a:buNone/>
              <a:defRPr sz="1400">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33" name="Shape 33"/>
        <p:cNvGrpSpPr/>
        <p:nvPr/>
      </p:nvGrpSpPr>
      <p:grpSpPr>
        <a:xfrm>
          <a:off x="0" y="0"/>
          <a:ext cx="0" cy="0"/>
          <a:chOff x="0" y="0"/>
          <a:chExt cx="0" cy="0"/>
        </a:xfrm>
      </p:grpSpPr>
      <p:sp>
        <p:nvSpPr>
          <p:cNvPr id="34" name="Google Shape;34;p5"/>
          <p:cNvSpPr/>
          <p:nvPr/>
        </p:nvSpPr>
        <p:spPr>
          <a:xfrm>
            <a:off x="-6350" y="0"/>
            <a:ext cx="9144000" cy="1230300"/>
          </a:xfrm>
          <a:prstGeom prst="rect">
            <a:avLst/>
          </a:prstGeom>
          <a:solidFill>
            <a:srgbClr val="0429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5" name="Google Shape;35;p5"/>
          <p:cNvSpPr/>
          <p:nvPr/>
        </p:nvSpPr>
        <p:spPr>
          <a:xfrm>
            <a:off x="0" y="0"/>
            <a:ext cx="9144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6" name="Google Shape;36;p5"/>
          <p:cNvSpPr/>
          <p:nvPr/>
        </p:nvSpPr>
        <p:spPr>
          <a:xfrm>
            <a:off x="0" y="91440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7" name="Google Shape;37;p5"/>
          <p:cNvSpPr txBox="1"/>
          <p:nvPr/>
        </p:nvSpPr>
        <p:spPr>
          <a:xfrm>
            <a:off x="0" y="6447025"/>
            <a:ext cx="5356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400" u="none" cap="none" strike="noStrike">
                <a:solidFill>
                  <a:srgbClr val="A6A6A6"/>
                </a:solidFill>
                <a:latin typeface="Arial"/>
                <a:ea typeface="Arial"/>
                <a:cs typeface="Arial"/>
                <a:sym typeface="Arial"/>
              </a:rPr>
              <a:t>Globalization and Regionalism</a:t>
            </a:r>
            <a:endParaRPr b="0" i="1" sz="1400" u="none" cap="none" strike="noStrike">
              <a:solidFill>
                <a:srgbClr val="A6A6A6"/>
              </a:solidFill>
              <a:latin typeface="Arial"/>
              <a:ea typeface="Arial"/>
              <a:cs typeface="Arial"/>
              <a:sym typeface="Arial"/>
            </a:endParaRPr>
          </a:p>
        </p:txBody>
      </p:sp>
      <p:sp>
        <p:nvSpPr>
          <p:cNvPr id="38" name="Google Shape;38;p5"/>
          <p:cNvSpPr txBox="1"/>
          <p:nvPr>
            <p:ph idx="1" type="body"/>
          </p:nvPr>
        </p:nvSpPr>
        <p:spPr>
          <a:xfrm>
            <a:off x="685800" y="1600200"/>
            <a:ext cx="7772400" cy="4495800"/>
          </a:xfrm>
          <a:prstGeom prst="rect">
            <a:avLst/>
          </a:prstGeom>
          <a:noFill/>
          <a:ln>
            <a:noFill/>
          </a:ln>
        </p:spPr>
        <p:txBody>
          <a:bodyPr anchorCtr="0" anchor="t" bIns="45700" lIns="91425" spcFirstLastPara="1" rIns="91425" wrap="square" tIns="45700">
            <a:normAutofit/>
          </a:bodyPr>
          <a:lstStyle>
            <a:lvl1pPr indent="-406400" lvl="0" marL="457200" marR="0" algn="l">
              <a:spcBef>
                <a:spcPts val="56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1pPr>
            <a:lvl2pPr indent="-381000" lvl="1" marL="914400" marR="0" algn="l">
              <a:spcBef>
                <a:spcPts val="48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55600" lvl="2" marL="1371600" marR="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3pPr>
            <a:lvl4pPr indent="-342900" lvl="3" marL="1828800" marR="0" algn="l">
              <a:spcBef>
                <a:spcPts val="36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30200" lvl="4" marL="2286000" marR="0" algn="l">
              <a:spcBef>
                <a:spcPts val="32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5pPr>
            <a:lvl6pPr indent="-330200" lvl="5" marL="2743200" marR="0" algn="l">
              <a:spcBef>
                <a:spcPts val="32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6pPr>
            <a:lvl7pPr indent="-330200" lvl="6" marL="3200400" marR="0" algn="l">
              <a:spcBef>
                <a:spcPts val="32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7pPr>
            <a:lvl8pPr indent="-330200" lvl="7" marL="3657600" marR="0" algn="l">
              <a:spcBef>
                <a:spcPts val="32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8pPr>
            <a:lvl9pPr indent="-330200" lvl="8" marL="4114800" marR="0" algn="l">
              <a:spcBef>
                <a:spcPts val="32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9pPr>
          </a:lstStyle>
          <a:p/>
        </p:txBody>
      </p:sp>
      <p:sp>
        <p:nvSpPr>
          <p:cNvPr id="39" name="Google Shape;39;p5"/>
          <p:cNvSpPr txBox="1"/>
          <p:nvPr>
            <p:ph type="title"/>
          </p:nvPr>
        </p:nvSpPr>
        <p:spPr>
          <a:xfrm>
            <a:off x="457200" y="236849"/>
            <a:ext cx="8229600" cy="987000"/>
          </a:xfrm>
          <a:prstGeom prst="rect">
            <a:avLst/>
          </a:prstGeom>
          <a:noFill/>
          <a:ln>
            <a:noFill/>
          </a:ln>
        </p:spPr>
        <p:txBody>
          <a:bodyPr anchorCtr="0" anchor="t" bIns="45700" lIns="91425" spcFirstLastPara="1" rIns="91425" wrap="square" tIns="45700">
            <a:normAutofit/>
          </a:bodyPr>
          <a:lstStyle>
            <a:lvl1pPr lvl="0" marR="0" algn="ctr">
              <a:spcBef>
                <a:spcPts val="0"/>
              </a:spcBef>
              <a:spcAft>
                <a:spcPts val="0"/>
              </a:spcAft>
              <a:buSzPts val="3600"/>
              <a:buNone/>
              <a:defRPr b="0" i="0" sz="3600" u="none" cap="none" strike="noStrike">
                <a:solidFill>
                  <a:schemeClr val="dk2"/>
                </a:solidFill>
                <a:latin typeface="Arial"/>
                <a:ea typeface="Arial"/>
                <a:cs typeface="Arial"/>
                <a:sym typeface="Arial"/>
              </a:defRPr>
            </a:lvl1pPr>
            <a:lvl2pPr lvl="1" marR="0" algn="ctr">
              <a:spcBef>
                <a:spcPts val="0"/>
              </a:spcBef>
              <a:spcAft>
                <a:spcPts val="0"/>
              </a:spcAft>
              <a:buSzPts val="3600"/>
              <a:buNone/>
              <a:defRPr b="0" i="0" sz="3600" u="none" cap="none" strike="noStrike">
                <a:solidFill>
                  <a:srgbClr val="000000"/>
                </a:solidFill>
                <a:latin typeface="Arial"/>
                <a:ea typeface="Arial"/>
                <a:cs typeface="Arial"/>
                <a:sym typeface="Arial"/>
              </a:defRPr>
            </a:lvl2pPr>
            <a:lvl3pPr lvl="2" marR="0" algn="ctr">
              <a:spcBef>
                <a:spcPts val="0"/>
              </a:spcBef>
              <a:spcAft>
                <a:spcPts val="0"/>
              </a:spcAft>
              <a:buSzPts val="3600"/>
              <a:buNone/>
              <a:defRPr b="0" i="0" sz="3600" u="none" cap="none" strike="noStrike">
                <a:solidFill>
                  <a:srgbClr val="000000"/>
                </a:solidFill>
                <a:latin typeface="Arial"/>
                <a:ea typeface="Arial"/>
                <a:cs typeface="Arial"/>
                <a:sym typeface="Arial"/>
              </a:defRPr>
            </a:lvl3pPr>
            <a:lvl4pPr lvl="3" marR="0" algn="ctr">
              <a:spcBef>
                <a:spcPts val="0"/>
              </a:spcBef>
              <a:spcAft>
                <a:spcPts val="0"/>
              </a:spcAft>
              <a:buSzPts val="3600"/>
              <a:buNone/>
              <a:defRPr b="0" i="0" sz="3600" u="none" cap="none" strike="noStrike">
                <a:solidFill>
                  <a:srgbClr val="000000"/>
                </a:solidFill>
                <a:latin typeface="Arial"/>
                <a:ea typeface="Arial"/>
                <a:cs typeface="Arial"/>
                <a:sym typeface="Arial"/>
              </a:defRPr>
            </a:lvl4pPr>
            <a:lvl5pPr lvl="4" marR="0" algn="ctr">
              <a:spcBef>
                <a:spcPts val="0"/>
              </a:spcBef>
              <a:spcAft>
                <a:spcPts val="0"/>
              </a:spcAft>
              <a:buSzPts val="3600"/>
              <a:buNone/>
              <a:defRPr b="0" i="0" sz="3600" u="none" cap="none" strike="noStrike">
                <a:solidFill>
                  <a:srgbClr val="000000"/>
                </a:solidFill>
                <a:latin typeface="Arial"/>
                <a:ea typeface="Arial"/>
                <a:cs typeface="Arial"/>
                <a:sym typeface="Arial"/>
              </a:defRPr>
            </a:lvl5pPr>
            <a:lvl6pPr lvl="5" marR="0" algn="ctr">
              <a:spcBef>
                <a:spcPts val="0"/>
              </a:spcBef>
              <a:spcAft>
                <a:spcPts val="0"/>
              </a:spcAft>
              <a:buSzPts val="3600"/>
              <a:buNone/>
              <a:defRPr b="0" i="0" sz="3600" u="none" cap="none" strike="noStrike">
                <a:solidFill>
                  <a:srgbClr val="000000"/>
                </a:solidFill>
                <a:latin typeface="Arial"/>
                <a:ea typeface="Arial"/>
                <a:cs typeface="Arial"/>
                <a:sym typeface="Arial"/>
              </a:defRPr>
            </a:lvl6pPr>
            <a:lvl7pPr lvl="6" marR="0" algn="ctr">
              <a:spcBef>
                <a:spcPts val="0"/>
              </a:spcBef>
              <a:spcAft>
                <a:spcPts val="0"/>
              </a:spcAft>
              <a:buSzPts val="3600"/>
              <a:buNone/>
              <a:defRPr b="0" i="0" sz="3600" u="none" cap="none" strike="noStrike">
                <a:solidFill>
                  <a:srgbClr val="000000"/>
                </a:solidFill>
                <a:latin typeface="Arial"/>
                <a:ea typeface="Arial"/>
                <a:cs typeface="Arial"/>
                <a:sym typeface="Arial"/>
              </a:defRPr>
            </a:lvl7pPr>
            <a:lvl8pPr lvl="7" marR="0" algn="ctr">
              <a:spcBef>
                <a:spcPts val="0"/>
              </a:spcBef>
              <a:spcAft>
                <a:spcPts val="0"/>
              </a:spcAft>
              <a:buSzPts val="3600"/>
              <a:buNone/>
              <a:defRPr b="0" i="0" sz="3600" u="none" cap="none" strike="noStrike">
                <a:solidFill>
                  <a:srgbClr val="000000"/>
                </a:solidFill>
                <a:latin typeface="Arial"/>
                <a:ea typeface="Arial"/>
                <a:cs typeface="Arial"/>
                <a:sym typeface="Arial"/>
              </a:defRPr>
            </a:lvl8pPr>
            <a:lvl9pPr lvl="8" marR="0" algn="ctr">
              <a:spcBef>
                <a:spcPts val="0"/>
              </a:spcBef>
              <a:spcAft>
                <a:spcPts val="0"/>
              </a:spcAft>
              <a:buSzPts val="3600"/>
              <a:buNone/>
              <a:defRPr b="0" i="0" sz="3600" u="none" cap="none" strike="noStrike">
                <a:solidFill>
                  <a:srgbClr val="000000"/>
                </a:solidFill>
                <a:latin typeface="Arial"/>
                <a:ea typeface="Arial"/>
                <a:cs typeface="Arial"/>
                <a:sym typeface="Arial"/>
              </a:defRPr>
            </a:lvl9pPr>
          </a:lstStyle>
          <a:p/>
        </p:txBody>
      </p:sp>
      <p:pic>
        <p:nvPicPr>
          <p:cNvPr id="40" name="Google Shape;40;p5"/>
          <p:cNvPicPr preferRelativeResize="0"/>
          <p:nvPr/>
        </p:nvPicPr>
        <p:blipFill rotWithShape="1">
          <a:blip r:embed="rId2">
            <a:alphaModFix/>
          </a:blip>
          <a:srcRect b="0" l="0" r="0" t="0"/>
          <a:stretch/>
        </p:blipFill>
        <p:spPr>
          <a:xfrm>
            <a:off x="7088705" y="6191781"/>
            <a:ext cx="1369495" cy="54821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41" name="Shape 41"/>
        <p:cNvGrpSpPr/>
        <p:nvPr/>
      </p:nvGrpSpPr>
      <p:grpSpPr>
        <a:xfrm>
          <a:off x="0" y="0"/>
          <a:ext cx="0" cy="0"/>
          <a:chOff x="0" y="0"/>
          <a:chExt cx="0" cy="0"/>
        </a:xfrm>
      </p:grpSpPr>
      <p:sp>
        <p:nvSpPr>
          <p:cNvPr id="42" name="Google Shape;42;p6"/>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 name="Google Shape;43;p6"/>
          <p:cNvSpPr txBox="1"/>
          <p:nvPr>
            <p:ph idx="11" type="ftr"/>
          </p:nvPr>
        </p:nvSpPr>
        <p:spPr>
          <a:xfrm>
            <a:off x="3124200" y="6381750"/>
            <a:ext cx="2895600" cy="3240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6553200" y="6381750"/>
            <a:ext cx="1905000" cy="307800"/>
          </a:xfrm>
          <a:prstGeom prst="rect">
            <a:avLst/>
          </a:prstGeom>
          <a:noFill/>
          <a:ln>
            <a:noFill/>
          </a:ln>
        </p:spPr>
        <p:txBody>
          <a:bodyPr anchorCtr="0" anchor="t" bIns="45700" lIns="91425" spcFirstLastPara="1" rIns="91425" wrap="square" tIns="45700">
            <a:sp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G">
  <p:cSld name="TITLE_AND_BODY_2_1_1_1_1_1_1_1_1">
    <p:spTree>
      <p:nvGrpSpPr>
        <p:cNvPr id="45" name="Shape 45"/>
        <p:cNvGrpSpPr/>
        <p:nvPr/>
      </p:nvGrpSpPr>
      <p:grpSpPr>
        <a:xfrm>
          <a:off x="0" y="0"/>
          <a:ext cx="0" cy="0"/>
          <a:chOff x="0" y="0"/>
          <a:chExt cx="0" cy="0"/>
        </a:xfrm>
      </p:grpSpPr>
      <p:sp>
        <p:nvSpPr>
          <p:cNvPr id="46" name="Google Shape;46;p7"/>
          <p:cNvSpPr/>
          <p:nvPr>
            <p:ph idx="2" type="pic"/>
          </p:nvPr>
        </p:nvSpPr>
        <p:spPr>
          <a:xfrm>
            <a:off x="4233672" y="228600"/>
            <a:ext cx="4690800" cy="4690800"/>
          </a:xfrm>
          <a:prstGeom prst="rect">
            <a:avLst/>
          </a:prstGeom>
          <a:noFill/>
          <a:ln>
            <a:noFill/>
          </a:ln>
        </p:spPr>
      </p:sp>
      <p:sp>
        <p:nvSpPr>
          <p:cNvPr id="47" name="Google Shape;47;p7"/>
          <p:cNvSpPr txBox="1"/>
          <p:nvPr>
            <p:ph type="title"/>
          </p:nvPr>
        </p:nvSpPr>
        <p:spPr>
          <a:xfrm>
            <a:off x="228600" y="228600"/>
            <a:ext cx="3557100" cy="841200"/>
          </a:xfrm>
          <a:prstGeom prst="rect">
            <a:avLst/>
          </a:prstGeom>
        </p:spPr>
        <p:txBody>
          <a:bodyPr anchorCtr="0" anchor="t" bIns="0" lIns="0" spcFirstLastPara="1" rIns="0" wrap="square" tIns="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8" name="Google Shape;48;p7"/>
          <p:cNvSpPr txBox="1"/>
          <p:nvPr>
            <p:ph idx="1" type="body"/>
          </p:nvPr>
        </p:nvSpPr>
        <p:spPr>
          <a:xfrm>
            <a:off x="228600" y="1600200"/>
            <a:ext cx="3557100" cy="3319200"/>
          </a:xfrm>
          <a:prstGeom prst="rect">
            <a:avLst/>
          </a:prstGeom>
        </p:spPr>
        <p:txBody>
          <a:bodyPr anchorCtr="0" anchor="t" bIns="0" lIns="0" spcFirstLastPara="1" rIns="0" wrap="square" tIns="0">
            <a:normAutofit/>
          </a:bodyPr>
          <a:lstStyle>
            <a:lvl1pPr indent="-406400" lvl="0" marL="457200">
              <a:spcBef>
                <a:spcPts val="600"/>
              </a:spcBef>
              <a:spcAft>
                <a:spcPts val="0"/>
              </a:spcAft>
              <a:buSzPts val="2800"/>
              <a:buChar char="•"/>
              <a:defRPr/>
            </a:lvl1pPr>
            <a:lvl2pPr indent="-406400" lvl="1" marL="914400">
              <a:spcBef>
                <a:spcPts val="600"/>
              </a:spcBef>
              <a:spcAft>
                <a:spcPts val="0"/>
              </a:spcAft>
              <a:buSzPts val="2800"/>
              <a:buChar char="–"/>
              <a:defRPr/>
            </a:lvl2pPr>
            <a:lvl3pPr indent="-406400" lvl="2" marL="1371600">
              <a:spcBef>
                <a:spcPts val="600"/>
              </a:spcBef>
              <a:spcAft>
                <a:spcPts val="0"/>
              </a:spcAft>
              <a:buSzPts val="2800"/>
              <a:buChar char="•"/>
              <a:defRPr/>
            </a:lvl3pPr>
            <a:lvl4pPr indent="-406400" lvl="3" marL="1828800">
              <a:spcBef>
                <a:spcPts val="600"/>
              </a:spcBef>
              <a:spcAft>
                <a:spcPts val="0"/>
              </a:spcAft>
              <a:buSzPts val="2800"/>
              <a:buChar char="–"/>
              <a:defRPr/>
            </a:lvl4pPr>
            <a:lvl5pPr indent="-406400" lvl="4" marL="2286000">
              <a:spcBef>
                <a:spcPts val="600"/>
              </a:spcBef>
              <a:spcAft>
                <a:spcPts val="0"/>
              </a:spcAft>
              <a:buSzPts val="2800"/>
              <a:buChar char="»"/>
              <a:defRPr/>
            </a:lvl5pPr>
            <a:lvl6pPr indent="-406400" lvl="5" marL="2743200">
              <a:spcBef>
                <a:spcPts val="600"/>
              </a:spcBef>
              <a:spcAft>
                <a:spcPts val="0"/>
              </a:spcAft>
              <a:buSzPts val="2800"/>
              <a:buChar char="»"/>
              <a:defRPr/>
            </a:lvl6pPr>
            <a:lvl7pPr indent="-406400" lvl="6" marL="3200400">
              <a:spcBef>
                <a:spcPts val="600"/>
              </a:spcBef>
              <a:spcAft>
                <a:spcPts val="0"/>
              </a:spcAft>
              <a:buSzPts val="2800"/>
              <a:buChar char="»"/>
              <a:defRPr/>
            </a:lvl7pPr>
            <a:lvl8pPr indent="-406400" lvl="7" marL="3657600">
              <a:spcBef>
                <a:spcPts val="600"/>
              </a:spcBef>
              <a:spcAft>
                <a:spcPts val="0"/>
              </a:spcAft>
              <a:buSzPts val="2800"/>
              <a:buChar char="»"/>
              <a:defRPr/>
            </a:lvl8pPr>
            <a:lvl9pPr indent="-406400" lvl="8" marL="4114800">
              <a:spcBef>
                <a:spcPts val="600"/>
              </a:spcBef>
              <a:spcAft>
                <a:spcPts val="0"/>
              </a:spcAft>
              <a:buSzPts val="2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5.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p:nvPr/>
        </p:nvSpPr>
        <p:spPr>
          <a:xfrm>
            <a:off x="-6350" y="0"/>
            <a:ext cx="9144000" cy="1230313"/>
          </a:xfrm>
          <a:prstGeom prst="rect">
            <a:avLst/>
          </a:prstGeom>
          <a:solidFill>
            <a:srgbClr val="04296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3399FF"/>
              </a:buClr>
              <a:buSzPts val="1800"/>
              <a:buFont typeface="Arial"/>
              <a:buNone/>
            </a:pPr>
            <a:r>
              <a:t/>
            </a:r>
            <a:endParaRPr b="0" i="0" sz="1800" u="none" cap="none" strike="noStrike">
              <a:solidFill>
                <a:srgbClr val="3399FF"/>
              </a:solidFill>
              <a:latin typeface="Arial"/>
              <a:ea typeface="Arial"/>
              <a:cs typeface="Arial"/>
              <a:sym typeface="Arial"/>
            </a:endParaRPr>
          </a:p>
        </p:txBody>
      </p:sp>
      <p:sp>
        <p:nvSpPr>
          <p:cNvPr id="7" name="Google Shape;7;p1"/>
          <p:cNvSpPr txBox="1"/>
          <p:nvPr>
            <p:ph idx="1" type="body"/>
          </p:nvPr>
        </p:nvSpPr>
        <p:spPr>
          <a:xfrm>
            <a:off x="685800" y="1600200"/>
            <a:ext cx="7772400" cy="4495800"/>
          </a:xfrm>
          <a:prstGeom prst="rect">
            <a:avLst/>
          </a:prstGeom>
          <a:noFill/>
          <a:ln>
            <a:noFill/>
          </a:ln>
        </p:spPr>
        <p:txBody>
          <a:bodyPr anchorCtr="0" anchor="t" bIns="45700" lIns="45700" spcFirstLastPara="1" rIns="45700" wrap="square" tIns="45700">
            <a:normAutofit/>
          </a:bodyPr>
          <a:lstStyle>
            <a:lvl1pPr indent="-406400" lvl="0" marL="4572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1pPr>
            <a:lvl2pPr indent="-406400" lvl="1" marL="9144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2pPr>
            <a:lvl3pPr indent="-406400" lvl="2" marL="13716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3pPr>
            <a:lvl4pPr indent="-406400" lvl="3" marL="18288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4pPr>
            <a:lvl5pPr indent="-406400" lvl="4" marL="22860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5pPr>
            <a:lvl6pPr indent="-406400" lvl="5" marL="27432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6pPr>
            <a:lvl7pPr indent="-406400" lvl="6" marL="32004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7pPr>
            <a:lvl8pPr indent="-406400" lvl="7" marL="36576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8pPr>
            <a:lvl9pPr indent="-406400" lvl="8" marL="41148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9pPr>
          </a:lstStyle>
          <a:p/>
        </p:txBody>
      </p:sp>
      <p:sp>
        <p:nvSpPr>
          <p:cNvPr id="8" name="Google Shape;8;p1"/>
          <p:cNvSpPr txBox="1"/>
          <p:nvPr>
            <p:ph type="title"/>
          </p:nvPr>
        </p:nvSpPr>
        <p:spPr>
          <a:xfrm>
            <a:off x="457200" y="236849"/>
            <a:ext cx="8229600" cy="986905"/>
          </a:xfrm>
          <a:prstGeom prst="rect">
            <a:avLst/>
          </a:prstGeom>
          <a:noFill/>
          <a:ln>
            <a:noFill/>
          </a:ln>
        </p:spPr>
        <p:txBody>
          <a:bodyPr anchorCtr="0" anchor="t" bIns="45700" lIns="45700" spcFirstLastPara="1" rIns="45700" wrap="square" tIns="45700">
            <a:normAutofit/>
          </a:bodyPr>
          <a:lstStyle>
            <a:lvl1pPr lvl="0" marR="0" rtl="0" algn="ct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3600"/>
              <a:buFont typeface="Arial"/>
              <a:buNone/>
              <a:defRPr b="0" i="0" sz="3600" u="none" cap="none" strike="noStrike">
                <a:solidFill>
                  <a:srgbClr val="FFFFFF"/>
                </a:solidFill>
                <a:latin typeface="Arial"/>
                <a:ea typeface="Arial"/>
                <a:cs typeface="Arial"/>
                <a:sym typeface="Arial"/>
              </a:defRPr>
            </a:lvl9pPr>
          </a:lstStyle>
          <a:p/>
        </p:txBody>
      </p:sp>
      <p:sp>
        <p:nvSpPr>
          <p:cNvPr id="9" name="Google Shape;9;p1"/>
          <p:cNvSpPr txBox="1"/>
          <p:nvPr/>
        </p:nvSpPr>
        <p:spPr>
          <a:xfrm>
            <a:off x="166081" y="6489700"/>
            <a:ext cx="2565052" cy="35066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33CC"/>
              </a:buClr>
              <a:buSzPts val="1800"/>
              <a:buFont typeface="Arial"/>
              <a:buNone/>
            </a:pPr>
            <a:r>
              <a:rPr b="0" i="0" lang="en-US" sz="1800" u="none" cap="none" strike="noStrike">
                <a:solidFill>
                  <a:srgbClr val="0033CC"/>
                </a:solidFill>
                <a:latin typeface="Arial"/>
                <a:ea typeface="Arial"/>
                <a:cs typeface="Arial"/>
                <a:sym typeface="Arial"/>
              </a:rPr>
              <a:t>https://euitrel.netlify.app/</a:t>
            </a:r>
            <a:endParaRPr/>
          </a:p>
        </p:txBody>
      </p:sp>
      <p:pic>
        <p:nvPicPr>
          <p:cNvPr descr="Image" id="10" name="Google Shape;10;p1"/>
          <p:cNvPicPr preferRelativeResize="0"/>
          <p:nvPr/>
        </p:nvPicPr>
        <p:blipFill rotWithShape="1">
          <a:blip r:embed="rId1">
            <a:alphaModFix/>
          </a:blip>
          <a:srcRect b="0" l="0" r="0" t="0"/>
          <a:stretch/>
        </p:blipFill>
        <p:spPr>
          <a:xfrm>
            <a:off x="3366436" y="6205296"/>
            <a:ext cx="3214605" cy="674409"/>
          </a:xfrm>
          <a:prstGeom prst="rect">
            <a:avLst/>
          </a:prstGeom>
          <a:noFill/>
          <a:ln>
            <a:noFill/>
          </a:ln>
        </p:spPr>
      </p:pic>
      <p:pic>
        <p:nvPicPr>
          <p:cNvPr descr="Resim 10" id="11" name="Google Shape;11;p1"/>
          <p:cNvPicPr preferRelativeResize="0"/>
          <p:nvPr/>
        </p:nvPicPr>
        <p:blipFill rotWithShape="1">
          <a:blip r:embed="rId2">
            <a:alphaModFix/>
          </a:blip>
          <a:srcRect b="0" l="0" r="0" t="0"/>
          <a:stretch/>
        </p:blipFill>
        <p:spPr>
          <a:xfrm>
            <a:off x="7216345" y="6253476"/>
            <a:ext cx="1444031" cy="578048"/>
          </a:xfrm>
          <a:prstGeom prst="rect">
            <a:avLst/>
          </a:prstGeom>
          <a:noFill/>
          <a:ln>
            <a:noFill/>
          </a:ln>
        </p:spPr>
      </p:pic>
      <p:sp>
        <p:nvSpPr>
          <p:cNvPr id="12" name="Google Shape;12;p1"/>
          <p:cNvSpPr txBox="1"/>
          <p:nvPr>
            <p:ph idx="12" type="sldNum"/>
          </p:nvPr>
        </p:nvSpPr>
        <p:spPr>
          <a:xfrm>
            <a:off x="4419600" y="6356350"/>
            <a:ext cx="2133600" cy="368300"/>
          </a:xfrm>
          <a:prstGeom prst="rect">
            <a:avLst/>
          </a:prstGeom>
          <a:noFill/>
          <a:ln>
            <a:noFill/>
          </a:ln>
        </p:spPr>
        <p:txBody>
          <a:bodyPr anchorCtr="0" anchor="t" bIns="45700" lIns="45700" spcFirstLastPara="1" rIns="45700" wrap="square" tIns="45700">
            <a:spAutoFit/>
          </a:bodyPr>
          <a:lstStyle>
            <a:lvl1pPr indent="0" lvl="0" marL="0" marR="0" rtl="0" algn="r">
              <a:lnSpc>
                <a:spcPct val="100000"/>
              </a:lnSpc>
              <a:spcBef>
                <a:spcPts val="0"/>
              </a:spcBef>
              <a:spcAft>
                <a:spcPts val="0"/>
              </a:spcAft>
              <a:buClr>
                <a:srgbClr val="0033CC"/>
              </a:buClr>
              <a:buSzPts val="1400"/>
              <a:buFont typeface="Times New Roman"/>
              <a:buNone/>
              <a:defRPr b="0" i="0" sz="1400" u="none" cap="none" strike="noStrike">
                <a:solidFill>
                  <a:srgbClr val="0033CC"/>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33CC"/>
              </a:buClr>
              <a:buSzPts val="1400"/>
              <a:buFont typeface="Times New Roman"/>
              <a:buNone/>
              <a:defRPr b="0" i="0" sz="1400" u="none" cap="none" strike="noStrike">
                <a:solidFill>
                  <a:srgbClr val="0033CC"/>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33CC"/>
              </a:buClr>
              <a:buSzPts val="1400"/>
              <a:buFont typeface="Times New Roman"/>
              <a:buNone/>
              <a:defRPr b="0" i="0" sz="1400" u="none" cap="none" strike="noStrike">
                <a:solidFill>
                  <a:srgbClr val="0033CC"/>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33CC"/>
              </a:buClr>
              <a:buSzPts val="1400"/>
              <a:buFont typeface="Times New Roman"/>
              <a:buNone/>
              <a:defRPr b="0" i="0" sz="1400" u="none" cap="none" strike="noStrike">
                <a:solidFill>
                  <a:srgbClr val="0033CC"/>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33CC"/>
              </a:buClr>
              <a:buSzPts val="1400"/>
              <a:buFont typeface="Times New Roman"/>
              <a:buNone/>
              <a:defRPr b="0" i="0" sz="1400" u="none" cap="none" strike="noStrike">
                <a:solidFill>
                  <a:srgbClr val="0033CC"/>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33CC"/>
              </a:buClr>
              <a:buSzPts val="1400"/>
              <a:buFont typeface="Times New Roman"/>
              <a:buNone/>
              <a:defRPr b="0" i="0" sz="1400" u="none" cap="none" strike="noStrike">
                <a:solidFill>
                  <a:srgbClr val="0033CC"/>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33CC"/>
              </a:buClr>
              <a:buSzPts val="1400"/>
              <a:buFont typeface="Times New Roman"/>
              <a:buNone/>
              <a:defRPr b="0" i="0" sz="1400" u="none" cap="none" strike="noStrike">
                <a:solidFill>
                  <a:srgbClr val="0033CC"/>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33CC"/>
              </a:buClr>
              <a:buSzPts val="1400"/>
              <a:buFont typeface="Times New Roman"/>
              <a:buNone/>
              <a:defRPr b="0" i="0" sz="1400" u="none" cap="none" strike="noStrike">
                <a:solidFill>
                  <a:srgbClr val="0033CC"/>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33CC"/>
              </a:buClr>
              <a:buSzPts val="1400"/>
              <a:buFont typeface="Times New Roman"/>
              <a:buNone/>
              <a:defRPr b="0" i="0" sz="1400" u="none" cap="none" strike="noStrike">
                <a:solidFill>
                  <a:srgbClr val="0033CC"/>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www.youtube.com/watch?v=ybrBPcNLzcs" TargetMode="External"/><Relationship Id="rId4"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8"/>
          <p:cNvSpPr txBox="1"/>
          <p:nvPr>
            <p:ph idx="4294967295" type="ctrTitle"/>
          </p:nvPr>
        </p:nvSpPr>
        <p:spPr>
          <a:xfrm>
            <a:off x="685800" y="2130425"/>
            <a:ext cx="7772400" cy="1470025"/>
          </a:xfrm>
          <a:prstGeom prst="rect">
            <a:avLst/>
          </a:prstGeom>
          <a:noFill/>
          <a:ln>
            <a:noFill/>
          </a:ln>
        </p:spPr>
        <p:txBody>
          <a:bodyPr anchorCtr="0" anchor="t" bIns="45700" lIns="45700" spcFirstLastPara="1" rIns="45700" wrap="square" tIns="45700">
            <a:normAutofit/>
          </a:bodyPr>
          <a:lstStyle/>
          <a:p>
            <a:pPr indent="0" lvl="0" marL="0" marR="0" rtl="0" algn="ctr">
              <a:lnSpc>
                <a:spcPct val="100000"/>
              </a:lnSpc>
              <a:spcBef>
                <a:spcPts val="0"/>
              </a:spcBef>
              <a:spcAft>
                <a:spcPts val="0"/>
              </a:spcAft>
              <a:buClr>
                <a:srgbClr val="FFFFFF"/>
              </a:buClr>
              <a:buSzPts val="3366"/>
              <a:buFont typeface="Arial"/>
              <a:buNone/>
            </a:pPr>
            <a:r>
              <a:rPr b="1" i="0" lang="en-US" sz="3366" u="none" cap="none" strike="noStrike">
                <a:solidFill>
                  <a:srgbClr val="FFFFFF"/>
                </a:solidFill>
                <a:latin typeface="Arial"/>
                <a:ea typeface="Arial"/>
                <a:cs typeface="Arial"/>
                <a:sym typeface="Arial"/>
              </a:rPr>
              <a:t>EUITREL: The EU’s Inter-regional and</a:t>
            </a:r>
            <a:endParaRPr/>
          </a:p>
          <a:p>
            <a:pPr indent="0" lvl="0" marL="0" marR="0" rtl="0" algn="ctr">
              <a:lnSpc>
                <a:spcPct val="100000"/>
              </a:lnSpc>
              <a:spcBef>
                <a:spcPts val="0"/>
              </a:spcBef>
              <a:spcAft>
                <a:spcPts val="0"/>
              </a:spcAft>
              <a:buClr>
                <a:srgbClr val="FFFFFF"/>
              </a:buClr>
              <a:buSzPts val="3366"/>
              <a:buFont typeface="Arial"/>
              <a:buNone/>
            </a:pPr>
            <a:r>
              <a:rPr b="1" i="0" lang="en-US" sz="3366" u="none" cap="none" strike="noStrike">
                <a:solidFill>
                  <a:srgbClr val="FFFFFF"/>
                </a:solidFill>
                <a:latin typeface="Arial"/>
                <a:ea typeface="Arial"/>
                <a:cs typeface="Arial"/>
                <a:sym typeface="Arial"/>
              </a:rPr>
              <a:t>Trans-regional Relations</a:t>
            </a:r>
            <a:endParaRPr/>
          </a:p>
        </p:txBody>
      </p:sp>
      <p:sp>
        <p:nvSpPr>
          <p:cNvPr id="54" name="Google Shape;54;p8"/>
          <p:cNvSpPr txBox="1"/>
          <p:nvPr>
            <p:ph idx="4294967295" type="subTitle"/>
          </p:nvPr>
        </p:nvSpPr>
        <p:spPr>
          <a:xfrm>
            <a:off x="1371600" y="3414424"/>
            <a:ext cx="6400800" cy="1752601"/>
          </a:xfrm>
          <a:prstGeom prst="rect">
            <a:avLst/>
          </a:prstGeom>
          <a:noFill/>
          <a:ln>
            <a:noFill/>
          </a:ln>
        </p:spPr>
        <p:txBody>
          <a:bodyPr anchorCtr="0" anchor="t" bIns="45700" lIns="45700" spcFirstLastPara="1" rIns="45700" wrap="square" tIns="45700">
            <a:normAutofit/>
          </a:bodyPr>
          <a:lstStyle/>
          <a:p>
            <a:pPr indent="0" lvl="0" marL="0" marR="0" rtl="0" algn="ctr">
              <a:lnSpc>
                <a:spcPct val="100000"/>
              </a:lnSpc>
              <a:spcBef>
                <a:spcPts val="0"/>
              </a:spcBef>
              <a:spcAft>
                <a:spcPts val="0"/>
              </a:spcAft>
              <a:buClr>
                <a:srgbClr val="FFFFFF"/>
              </a:buClr>
              <a:buSzPts val="3000"/>
              <a:buFont typeface="Arial"/>
              <a:buNone/>
            </a:pPr>
            <a:r>
              <a:rPr b="0" i="1" lang="en-US" sz="3000" u="none" cap="none" strike="noStrike">
                <a:solidFill>
                  <a:srgbClr val="FFFFFF"/>
                </a:solidFill>
                <a:latin typeface="Arial"/>
                <a:ea typeface="Arial"/>
                <a:cs typeface="Arial"/>
                <a:sym typeface="Arial"/>
              </a:rPr>
              <a:t>Introduction</a:t>
            </a:r>
            <a:endParaRPr/>
          </a:p>
          <a:p>
            <a:pPr indent="0" lvl="0" marL="0" marR="0" rtl="0" algn="ctr">
              <a:lnSpc>
                <a:spcPct val="100000"/>
              </a:lnSpc>
              <a:spcBef>
                <a:spcPts val="700"/>
              </a:spcBef>
              <a:spcAft>
                <a:spcPts val="0"/>
              </a:spcAft>
              <a:buClr>
                <a:srgbClr val="FFFFFF"/>
              </a:buClr>
              <a:buSzPts val="3000"/>
              <a:buFont typeface="Arial"/>
              <a:buNone/>
            </a:pPr>
            <a:r>
              <a:rPr b="0" i="1" lang="en-US" sz="3000" u="none" cap="none" strike="noStrike">
                <a:solidFill>
                  <a:srgbClr val="FFFFFF"/>
                </a:solidFill>
                <a:latin typeface="Arial"/>
                <a:ea typeface="Arial"/>
                <a:cs typeface="Arial"/>
                <a:sym typeface="Arial"/>
              </a:rPr>
              <a:t>03/10/2024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descr="Picture 2" id="124" name="Google Shape;124;p17"/>
          <p:cNvPicPr preferRelativeResize="0"/>
          <p:nvPr/>
        </p:nvPicPr>
        <p:blipFill rotWithShape="1">
          <a:blip r:embed="rId3">
            <a:alphaModFix/>
          </a:blip>
          <a:srcRect b="0" l="0" r="0" t="0"/>
          <a:stretch/>
        </p:blipFill>
        <p:spPr>
          <a:xfrm>
            <a:off x="571333" y="1299398"/>
            <a:ext cx="8001334" cy="4259204"/>
          </a:xfrm>
          <a:prstGeom prst="rect">
            <a:avLst/>
          </a:prstGeom>
          <a:noFill/>
          <a:ln>
            <a:noFill/>
          </a:ln>
        </p:spPr>
      </p:pic>
      <p:sp>
        <p:nvSpPr>
          <p:cNvPr id="125" name="Google Shape;125;p17"/>
          <p:cNvSpPr txBox="1"/>
          <p:nvPr>
            <p:ph type="title"/>
          </p:nvPr>
        </p:nvSpPr>
        <p:spPr>
          <a:xfrm>
            <a:off x="457200" y="236849"/>
            <a:ext cx="8229600" cy="986905"/>
          </a:xfrm>
          <a:prstGeom prst="rect">
            <a:avLst/>
          </a:prstGeom>
          <a:noFill/>
          <a:ln>
            <a:noFill/>
          </a:ln>
        </p:spPr>
        <p:txBody>
          <a:bodyPr anchorCtr="0" anchor="t" bIns="45700" lIns="45700" spcFirstLastPara="1" rIns="45700" wrap="square" tIns="45700">
            <a:normAutofit/>
          </a:bodyPr>
          <a:lstStyle/>
          <a:p>
            <a:pPr indent="0" lvl="0" marL="0" marR="0" rtl="0" algn="ctr">
              <a:lnSpc>
                <a:spcPct val="100000"/>
              </a:lnSpc>
              <a:spcBef>
                <a:spcPts val="0"/>
              </a:spcBef>
              <a:spcAft>
                <a:spcPts val="0"/>
              </a:spcAft>
              <a:buClr>
                <a:srgbClr val="FFFFFF"/>
              </a:buClr>
              <a:buSzPts val="3600"/>
              <a:buFont typeface="Times New Roman"/>
              <a:buNone/>
            </a:pPr>
            <a:r>
              <a:rPr lang="en-US">
                <a:latin typeface="Times New Roman"/>
                <a:ea typeface="Times New Roman"/>
                <a:cs typeface="Times New Roman"/>
                <a:sym typeface="Times New Roman"/>
              </a:rPr>
              <a:t>The World Map IV</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descr="Picture 2" id="130" name="Google Shape;130;p18"/>
          <p:cNvPicPr preferRelativeResize="0"/>
          <p:nvPr/>
        </p:nvPicPr>
        <p:blipFill rotWithShape="1">
          <a:blip r:embed="rId3">
            <a:alphaModFix/>
          </a:blip>
          <a:srcRect b="0" l="0" r="0" t="0"/>
          <a:stretch/>
        </p:blipFill>
        <p:spPr>
          <a:xfrm>
            <a:off x="703712" y="1272578"/>
            <a:ext cx="7736576" cy="5174857"/>
          </a:xfrm>
          <a:prstGeom prst="rect">
            <a:avLst/>
          </a:prstGeom>
          <a:noFill/>
          <a:ln>
            <a:noFill/>
          </a:ln>
        </p:spPr>
      </p:pic>
      <p:sp>
        <p:nvSpPr>
          <p:cNvPr id="131" name="Google Shape;131;p18"/>
          <p:cNvSpPr txBox="1"/>
          <p:nvPr>
            <p:ph type="title"/>
          </p:nvPr>
        </p:nvSpPr>
        <p:spPr>
          <a:xfrm>
            <a:off x="457200" y="236849"/>
            <a:ext cx="8229600" cy="986905"/>
          </a:xfrm>
          <a:prstGeom prst="rect">
            <a:avLst/>
          </a:prstGeom>
          <a:noFill/>
          <a:ln>
            <a:noFill/>
          </a:ln>
        </p:spPr>
        <p:txBody>
          <a:bodyPr anchorCtr="0" anchor="t" bIns="45700" lIns="45700" spcFirstLastPara="1" rIns="45700" wrap="square" tIns="45700">
            <a:normAutofit/>
          </a:bodyPr>
          <a:lstStyle/>
          <a:p>
            <a:pPr indent="0" lvl="0" marL="0" marR="0" rtl="0" algn="ctr">
              <a:lnSpc>
                <a:spcPct val="100000"/>
              </a:lnSpc>
              <a:spcBef>
                <a:spcPts val="0"/>
              </a:spcBef>
              <a:spcAft>
                <a:spcPts val="0"/>
              </a:spcAft>
              <a:buClr>
                <a:srgbClr val="FFFFFF"/>
              </a:buClr>
              <a:buSzPts val="3600"/>
              <a:buFont typeface="Times New Roman"/>
              <a:buNone/>
            </a:pPr>
            <a:r>
              <a:rPr lang="en-US">
                <a:latin typeface="Times New Roman"/>
                <a:ea typeface="Times New Roman"/>
                <a:cs typeface="Times New Roman"/>
                <a:sym typeface="Times New Roman"/>
              </a:rPr>
              <a:t>The World Map V</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descr="Picture 2" id="136" name="Google Shape;136;p19"/>
          <p:cNvPicPr preferRelativeResize="0"/>
          <p:nvPr/>
        </p:nvPicPr>
        <p:blipFill rotWithShape="1">
          <a:blip r:embed="rId3">
            <a:alphaModFix/>
          </a:blip>
          <a:srcRect b="0" l="0" r="0" t="0"/>
          <a:stretch/>
        </p:blipFill>
        <p:spPr>
          <a:xfrm>
            <a:off x="526564" y="1399607"/>
            <a:ext cx="8325379" cy="4516456"/>
          </a:xfrm>
          <a:prstGeom prst="rect">
            <a:avLst/>
          </a:prstGeom>
          <a:noFill/>
          <a:ln>
            <a:noFill/>
          </a:ln>
        </p:spPr>
      </p:pic>
      <p:sp>
        <p:nvSpPr>
          <p:cNvPr id="137" name="Google Shape;137;p19"/>
          <p:cNvSpPr txBox="1"/>
          <p:nvPr>
            <p:ph type="title"/>
          </p:nvPr>
        </p:nvSpPr>
        <p:spPr>
          <a:xfrm>
            <a:off x="457200" y="236849"/>
            <a:ext cx="8229600" cy="986905"/>
          </a:xfrm>
          <a:prstGeom prst="rect">
            <a:avLst/>
          </a:prstGeom>
          <a:noFill/>
          <a:ln>
            <a:noFill/>
          </a:ln>
        </p:spPr>
        <p:txBody>
          <a:bodyPr anchorCtr="0" anchor="t" bIns="45700" lIns="45700" spcFirstLastPara="1" rIns="45700" wrap="square" tIns="45700">
            <a:normAutofit/>
          </a:bodyPr>
          <a:lstStyle/>
          <a:p>
            <a:pPr indent="0" lvl="0" marL="0" marR="0" rtl="0" algn="ctr">
              <a:lnSpc>
                <a:spcPct val="100000"/>
              </a:lnSpc>
              <a:spcBef>
                <a:spcPts val="0"/>
              </a:spcBef>
              <a:spcAft>
                <a:spcPts val="0"/>
              </a:spcAft>
              <a:buClr>
                <a:srgbClr val="FFFFFF"/>
              </a:buClr>
              <a:buSzPts val="3600"/>
              <a:buFont typeface="Times New Roman"/>
              <a:buNone/>
            </a:pPr>
            <a:r>
              <a:rPr lang="en-US">
                <a:latin typeface="Times New Roman"/>
                <a:ea typeface="Times New Roman"/>
                <a:cs typeface="Times New Roman"/>
                <a:sym typeface="Times New Roman"/>
              </a:rPr>
              <a:t>The World of Regions (Economy-politic)</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descr="Picture 2" id="142" name="Google Shape;142;p20"/>
          <p:cNvPicPr preferRelativeResize="0"/>
          <p:nvPr/>
        </p:nvPicPr>
        <p:blipFill rotWithShape="1">
          <a:blip r:embed="rId3">
            <a:alphaModFix/>
          </a:blip>
          <a:srcRect b="0" l="0" r="0" t="0"/>
          <a:stretch/>
        </p:blipFill>
        <p:spPr>
          <a:xfrm>
            <a:off x="556975" y="1253074"/>
            <a:ext cx="8179008" cy="4785921"/>
          </a:xfrm>
          <a:prstGeom prst="rect">
            <a:avLst/>
          </a:prstGeom>
          <a:noFill/>
          <a:ln>
            <a:noFill/>
          </a:ln>
        </p:spPr>
      </p:pic>
      <p:sp>
        <p:nvSpPr>
          <p:cNvPr id="143" name="Google Shape;143;p20"/>
          <p:cNvSpPr txBox="1"/>
          <p:nvPr>
            <p:ph type="title"/>
          </p:nvPr>
        </p:nvSpPr>
        <p:spPr>
          <a:xfrm>
            <a:off x="457200" y="236849"/>
            <a:ext cx="8229600" cy="986905"/>
          </a:xfrm>
          <a:prstGeom prst="rect">
            <a:avLst/>
          </a:prstGeom>
          <a:noFill/>
          <a:ln>
            <a:noFill/>
          </a:ln>
        </p:spPr>
        <p:txBody>
          <a:bodyPr anchorCtr="0" anchor="t" bIns="45700" lIns="45700" spcFirstLastPara="1" rIns="45700" wrap="square" tIns="45700">
            <a:normAutofit/>
          </a:bodyPr>
          <a:lstStyle/>
          <a:p>
            <a:pPr indent="0" lvl="0" marL="0" marR="0" rtl="0" algn="ctr">
              <a:lnSpc>
                <a:spcPct val="100000"/>
              </a:lnSpc>
              <a:spcBef>
                <a:spcPts val="0"/>
              </a:spcBef>
              <a:spcAft>
                <a:spcPts val="0"/>
              </a:spcAft>
              <a:buClr>
                <a:srgbClr val="FFFFFF"/>
              </a:buClr>
              <a:buSzPts val="3600"/>
              <a:buFont typeface="Times New Roman"/>
              <a:buNone/>
            </a:pPr>
            <a:r>
              <a:rPr lang="en-US">
                <a:latin typeface="Times New Roman"/>
                <a:ea typeface="Times New Roman"/>
                <a:cs typeface="Times New Roman"/>
                <a:sym typeface="Times New Roman"/>
              </a:rPr>
              <a:t>The World of Regions (Geographic)</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descr="Picture 2" id="148" name="Google Shape;148;p21"/>
          <p:cNvPicPr preferRelativeResize="0"/>
          <p:nvPr/>
        </p:nvPicPr>
        <p:blipFill rotWithShape="1">
          <a:blip r:embed="rId3">
            <a:alphaModFix/>
          </a:blip>
          <a:srcRect b="0" l="0" r="0" t="0"/>
          <a:stretch/>
        </p:blipFill>
        <p:spPr>
          <a:xfrm>
            <a:off x="709613" y="1391591"/>
            <a:ext cx="7724774" cy="4700607"/>
          </a:xfrm>
          <a:prstGeom prst="rect">
            <a:avLst/>
          </a:prstGeom>
          <a:noFill/>
          <a:ln>
            <a:noFill/>
          </a:ln>
        </p:spPr>
      </p:pic>
      <p:sp>
        <p:nvSpPr>
          <p:cNvPr id="149" name="Google Shape;149;p21"/>
          <p:cNvSpPr txBox="1"/>
          <p:nvPr>
            <p:ph type="title"/>
          </p:nvPr>
        </p:nvSpPr>
        <p:spPr>
          <a:xfrm>
            <a:off x="457200" y="236849"/>
            <a:ext cx="8229600" cy="986905"/>
          </a:xfrm>
          <a:prstGeom prst="rect">
            <a:avLst/>
          </a:prstGeom>
          <a:noFill/>
          <a:ln>
            <a:noFill/>
          </a:ln>
        </p:spPr>
        <p:txBody>
          <a:bodyPr anchorCtr="0" anchor="t" bIns="45700" lIns="45700" spcFirstLastPara="1" rIns="45700" wrap="square" tIns="45700">
            <a:normAutofit/>
          </a:bodyPr>
          <a:lstStyle/>
          <a:p>
            <a:pPr indent="0" lvl="0" marL="0" marR="0" rtl="0" algn="ctr">
              <a:lnSpc>
                <a:spcPct val="100000"/>
              </a:lnSpc>
              <a:spcBef>
                <a:spcPts val="0"/>
              </a:spcBef>
              <a:spcAft>
                <a:spcPts val="0"/>
              </a:spcAft>
              <a:buClr>
                <a:srgbClr val="FFFFFF"/>
              </a:buClr>
              <a:buSzPts val="3600"/>
              <a:buFont typeface="Times New Roman"/>
              <a:buNone/>
            </a:pPr>
            <a:r>
              <a:rPr lang="en-US">
                <a:latin typeface="Times New Roman"/>
                <a:ea typeface="Times New Roman"/>
                <a:cs typeface="Times New Roman"/>
                <a:sym typeface="Times New Roman"/>
              </a:rPr>
              <a:t>How to locate Turkey I</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descr="Picture 2" id="154" name="Google Shape;154;p22"/>
          <p:cNvPicPr preferRelativeResize="0"/>
          <p:nvPr/>
        </p:nvPicPr>
        <p:blipFill rotWithShape="1">
          <a:blip r:embed="rId3">
            <a:alphaModFix/>
          </a:blip>
          <a:srcRect b="0" l="0" r="0" t="0"/>
          <a:stretch/>
        </p:blipFill>
        <p:spPr>
          <a:xfrm>
            <a:off x="0" y="866541"/>
            <a:ext cx="8968918" cy="4821740"/>
          </a:xfrm>
          <a:prstGeom prst="rect">
            <a:avLst/>
          </a:prstGeom>
          <a:noFill/>
          <a:ln>
            <a:noFill/>
          </a:ln>
        </p:spPr>
      </p:pic>
      <p:sp>
        <p:nvSpPr>
          <p:cNvPr id="155" name="Google Shape;155;p22"/>
          <p:cNvSpPr txBox="1"/>
          <p:nvPr>
            <p:ph type="title"/>
          </p:nvPr>
        </p:nvSpPr>
        <p:spPr>
          <a:xfrm>
            <a:off x="457200" y="121704"/>
            <a:ext cx="8229600" cy="986905"/>
          </a:xfrm>
          <a:prstGeom prst="rect">
            <a:avLst/>
          </a:prstGeom>
          <a:noFill/>
          <a:ln>
            <a:noFill/>
          </a:ln>
        </p:spPr>
        <p:txBody>
          <a:bodyPr anchorCtr="0" anchor="t" bIns="45700" lIns="45700" spcFirstLastPara="1" rIns="45700" wrap="square" tIns="45700">
            <a:normAutofit/>
          </a:bodyPr>
          <a:lstStyle/>
          <a:p>
            <a:pPr indent="0" lvl="0" marL="0" marR="0" rtl="0" algn="ctr">
              <a:lnSpc>
                <a:spcPct val="100000"/>
              </a:lnSpc>
              <a:spcBef>
                <a:spcPts val="0"/>
              </a:spcBef>
              <a:spcAft>
                <a:spcPts val="0"/>
              </a:spcAft>
              <a:buClr>
                <a:srgbClr val="FFFFFF"/>
              </a:buClr>
              <a:buSzPts val="3600"/>
              <a:buFont typeface="Times New Roman"/>
              <a:buNone/>
            </a:pPr>
            <a:r>
              <a:rPr lang="en-US">
                <a:latin typeface="Times New Roman"/>
                <a:ea typeface="Times New Roman"/>
                <a:cs typeface="Times New Roman"/>
                <a:sym typeface="Times New Roman"/>
              </a:rPr>
              <a:t>How to locate Turkey II</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descr="Picture 2" id="160" name="Google Shape;160;p23"/>
          <p:cNvPicPr preferRelativeResize="0"/>
          <p:nvPr/>
        </p:nvPicPr>
        <p:blipFill rotWithShape="1">
          <a:blip r:embed="rId3">
            <a:alphaModFix/>
          </a:blip>
          <a:srcRect b="0" l="0" r="0" t="0"/>
          <a:stretch/>
        </p:blipFill>
        <p:spPr>
          <a:xfrm>
            <a:off x="-20430" y="1377537"/>
            <a:ext cx="9164430" cy="4166878"/>
          </a:xfrm>
          <a:prstGeom prst="rect">
            <a:avLst/>
          </a:prstGeom>
          <a:noFill/>
          <a:ln>
            <a:noFill/>
          </a:ln>
        </p:spPr>
      </p:pic>
      <p:sp>
        <p:nvSpPr>
          <p:cNvPr id="161" name="Google Shape;161;p23"/>
          <p:cNvSpPr txBox="1"/>
          <p:nvPr>
            <p:ph type="title"/>
          </p:nvPr>
        </p:nvSpPr>
        <p:spPr>
          <a:xfrm>
            <a:off x="457200" y="236849"/>
            <a:ext cx="8229600" cy="986905"/>
          </a:xfrm>
          <a:prstGeom prst="rect">
            <a:avLst/>
          </a:prstGeom>
          <a:noFill/>
          <a:ln>
            <a:noFill/>
          </a:ln>
        </p:spPr>
        <p:txBody>
          <a:bodyPr anchorCtr="0" anchor="t" bIns="45700" lIns="45700" spcFirstLastPara="1" rIns="45700" wrap="square" tIns="45700">
            <a:normAutofit/>
          </a:bodyPr>
          <a:lstStyle/>
          <a:p>
            <a:pPr indent="0" lvl="0" marL="0" marR="0" rtl="0" algn="ctr">
              <a:lnSpc>
                <a:spcPct val="100000"/>
              </a:lnSpc>
              <a:spcBef>
                <a:spcPts val="0"/>
              </a:spcBef>
              <a:spcAft>
                <a:spcPts val="0"/>
              </a:spcAft>
              <a:buClr>
                <a:srgbClr val="FFFFFF"/>
              </a:buClr>
              <a:buSzPts val="3600"/>
              <a:buFont typeface="Times New Roman"/>
              <a:buNone/>
            </a:pPr>
            <a:r>
              <a:rPr lang="en-US">
                <a:latin typeface="Times New Roman"/>
                <a:ea typeface="Times New Roman"/>
                <a:cs typeface="Times New Roman"/>
                <a:sym typeface="Times New Roman"/>
              </a:rPr>
              <a:t>How to locate Turkey III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descr="Picture 4" id="166" name="Google Shape;166;p24"/>
          <p:cNvPicPr preferRelativeResize="0"/>
          <p:nvPr/>
        </p:nvPicPr>
        <p:blipFill rotWithShape="1">
          <a:blip r:embed="rId3">
            <a:alphaModFix/>
          </a:blip>
          <a:srcRect b="0" l="0" r="0" t="0"/>
          <a:stretch/>
        </p:blipFill>
        <p:spPr>
          <a:xfrm>
            <a:off x="613030" y="1433679"/>
            <a:ext cx="7917940" cy="3990642"/>
          </a:xfrm>
          <a:prstGeom prst="rect">
            <a:avLst/>
          </a:prstGeom>
          <a:noFill/>
          <a:ln>
            <a:noFill/>
          </a:ln>
        </p:spPr>
      </p:pic>
      <p:sp>
        <p:nvSpPr>
          <p:cNvPr id="167" name="Google Shape;167;p24"/>
          <p:cNvSpPr txBox="1"/>
          <p:nvPr>
            <p:ph type="title"/>
          </p:nvPr>
        </p:nvSpPr>
        <p:spPr>
          <a:xfrm>
            <a:off x="457200" y="236849"/>
            <a:ext cx="8229600" cy="986905"/>
          </a:xfrm>
          <a:prstGeom prst="rect">
            <a:avLst/>
          </a:prstGeom>
          <a:noFill/>
          <a:ln>
            <a:noFill/>
          </a:ln>
        </p:spPr>
        <p:txBody>
          <a:bodyPr anchorCtr="0" anchor="t" bIns="45700" lIns="45700" spcFirstLastPara="1" rIns="45700" wrap="square" tIns="45700">
            <a:normAutofit/>
          </a:bodyPr>
          <a:lstStyle/>
          <a:p>
            <a:pPr indent="0" lvl="0" marL="0" marR="0" rtl="0" algn="ctr">
              <a:lnSpc>
                <a:spcPct val="100000"/>
              </a:lnSpc>
              <a:spcBef>
                <a:spcPts val="0"/>
              </a:spcBef>
              <a:spcAft>
                <a:spcPts val="0"/>
              </a:spcAft>
              <a:buClr>
                <a:srgbClr val="FFFFFF"/>
              </a:buClr>
              <a:buSzPts val="3600"/>
              <a:buFont typeface="Times New Roman"/>
              <a:buNone/>
            </a:pPr>
            <a:r>
              <a:rPr lang="en-US">
                <a:latin typeface="Times New Roman"/>
                <a:ea typeface="Times New Roman"/>
                <a:cs typeface="Times New Roman"/>
                <a:sym typeface="Times New Roman"/>
              </a:rPr>
              <a:t>How to locate Turkey IV</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descr="Picture 2" id="172" name="Google Shape;172;p25"/>
          <p:cNvPicPr preferRelativeResize="0"/>
          <p:nvPr/>
        </p:nvPicPr>
        <p:blipFill rotWithShape="1">
          <a:blip r:embed="rId3">
            <a:alphaModFix/>
          </a:blip>
          <a:srcRect b="0" l="0" r="0" t="0"/>
          <a:stretch/>
        </p:blipFill>
        <p:spPr>
          <a:xfrm>
            <a:off x="0" y="1282534"/>
            <a:ext cx="8738097" cy="4381995"/>
          </a:xfrm>
          <a:prstGeom prst="rect">
            <a:avLst/>
          </a:prstGeom>
          <a:noFill/>
          <a:ln>
            <a:noFill/>
          </a:ln>
        </p:spPr>
      </p:pic>
      <p:sp>
        <p:nvSpPr>
          <p:cNvPr id="173" name="Google Shape;173;p25"/>
          <p:cNvSpPr txBox="1"/>
          <p:nvPr>
            <p:ph type="title"/>
          </p:nvPr>
        </p:nvSpPr>
        <p:spPr>
          <a:xfrm>
            <a:off x="457200" y="228635"/>
            <a:ext cx="8229600" cy="986906"/>
          </a:xfrm>
          <a:prstGeom prst="rect">
            <a:avLst/>
          </a:prstGeom>
          <a:noFill/>
          <a:ln>
            <a:noFill/>
          </a:ln>
        </p:spPr>
        <p:txBody>
          <a:bodyPr anchorCtr="0" anchor="t" bIns="45700" lIns="45700" spcFirstLastPara="1" rIns="45700" wrap="square" tIns="45700">
            <a:normAutofit/>
          </a:bodyPr>
          <a:lstStyle/>
          <a:p>
            <a:pPr indent="0" lvl="0" marL="0" marR="0" rtl="0" algn="ctr">
              <a:lnSpc>
                <a:spcPct val="100000"/>
              </a:lnSpc>
              <a:spcBef>
                <a:spcPts val="0"/>
              </a:spcBef>
              <a:spcAft>
                <a:spcPts val="0"/>
              </a:spcAft>
              <a:buClr>
                <a:srgbClr val="FFFFFF"/>
              </a:buClr>
              <a:buSzPts val="3600"/>
              <a:buFont typeface="Times New Roman"/>
              <a:buNone/>
            </a:pPr>
            <a:r>
              <a:rPr lang="en-US">
                <a:latin typeface="Times New Roman"/>
                <a:ea typeface="Times New Roman"/>
                <a:cs typeface="Times New Roman"/>
                <a:sym typeface="Times New Roman"/>
              </a:rPr>
              <a:t>How to locate Turkey VI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idx="1" type="body"/>
          </p:nvPr>
        </p:nvSpPr>
        <p:spPr>
          <a:xfrm>
            <a:off x="685800" y="1600200"/>
            <a:ext cx="7772400" cy="4495800"/>
          </a:xfrm>
          <a:prstGeom prst="rect">
            <a:avLst/>
          </a:prstGeom>
          <a:noFill/>
          <a:ln>
            <a:noFill/>
          </a:ln>
        </p:spPr>
        <p:txBody>
          <a:bodyPr anchorCtr="0" anchor="t" bIns="45700" lIns="45700" spcFirstLastPara="1" rIns="45700" wrap="square" tIns="45700">
            <a:normAutofit/>
          </a:bodyPr>
          <a:lstStyle/>
          <a:p>
            <a:pPr indent="-260604" lvl="0" marL="260604" rtl="0" algn="l">
              <a:lnSpc>
                <a:spcPct val="100000"/>
              </a:lnSpc>
              <a:spcBef>
                <a:spcPts val="0"/>
              </a:spcBef>
              <a:spcAft>
                <a:spcPts val="0"/>
              </a:spcAft>
              <a:buClr>
                <a:srgbClr val="000000"/>
              </a:buClr>
              <a:buSzPts val="2128"/>
              <a:buFont typeface="Arial"/>
              <a:buChar char="•"/>
            </a:pPr>
            <a:r>
              <a:rPr lang="en-US" sz="2128"/>
              <a:t>This exercise serves several purposes:</a:t>
            </a:r>
            <a:endParaRPr/>
          </a:p>
          <a:p>
            <a:pPr indent="-260604" lvl="1" marL="608076" rtl="0" algn="l">
              <a:lnSpc>
                <a:spcPct val="100000"/>
              </a:lnSpc>
              <a:spcBef>
                <a:spcPts val="500"/>
              </a:spcBef>
              <a:spcAft>
                <a:spcPts val="0"/>
              </a:spcAft>
              <a:buClr>
                <a:srgbClr val="000000"/>
              </a:buClr>
              <a:buSzPts val="2128"/>
              <a:buFont typeface="Arial"/>
              <a:buChar char="•"/>
            </a:pPr>
            <a:r>
              <a:rPr lang="en-US" sz="2128"/>
              <a:t>	</a:t>
            </a:r>
            <a:r>
              <a:rPr b="1" lang="en-US"/>
              <a:t>Highlighting Perspective: </a:t>
            </a:r>
            <a:r>
              <a:rPr lang="en-US" sz="2128"/>
              <a:t>It emphasizes that maps are not objective representations but are created with certain perspectives in mind. Different maps can portray the same world in radically different ways.</a:t>
            </a:r>
            <a:endParaRPr/>
          </a:p>
          <a:p>
            <a:pPr indent="-260604" lvl="1" marL="608076" rtl="0" algn="l">
              <a:lnSpc>
                <a:spcPct val="100000"/>
              </a:lnSpc>
              <a:spcBef>
                <a:spcPts val="500"/>
              </a:spcBef>
              <a:spcAft>
                <a:spcPts val="0"/>
              </a:spcAft>
              <a:buClr>
                <a:srgbClr val="000000"/>
              </a:buClr>
              <a:buSzPts val="2128"/>
              <a:buFont typeface="Arial"/>
              <a:buChar char="•"/>
            </a:pPr>
            <a:r>
              <a:rPr lang="en-US" sz="2128"/>
              <a:t>	</a:t>
            </a:r>
            <a:r>
              <a:rPr b="1" lang="en-US"/>
              <a:t>Challenging Preconceptions:</a:t>
            </a:r>
            <a:r>
              <a:rPr lang="en-US" sz="2128"/>
              <a:t> By examining maps that deviate from the norm, we encourage critical thinking and challenge preconceived notions about the world.</a:t>
            </a:r>
            <a:endParaRPr/>
          </a:p>
          <a:p>
            <a:pPr indent="-260604" lvl="1" marL="608076" rtl="0" algn="l">
              <a:lnSpc>
                <a:spcPct val="100000"/>
              </a:lnSpc>
              <a:spcBef>
                <a:spcPts val="500"/>
              </a:spcBef>
              <a:spcAft>
                <a:spcPts val="0"/>
              </a:spcAft>
              <a:buClr>
                <a:srgbClr val="000000"/>
              </a:buClr>
              <a:buSzPts val="2128"/>
              <a:buFont typeface="Arial"/>
              <a:buChar char="•"/>
            </a:pPr>
            <a:r>
              <a:rPr lang="en-US" sz="2128"/>
              <a:t>	</a:t>
            </a:r>
            <a:r>
              <a:rPr b="1" lang="en-US"/>
              <a:t>Setting the Stage: </a:t>
            </a:r>
            <a:r>
              <a:rPr lang="en-US" sz="2128"/>
              <a:t>This exercise sets the stage for our discussions on regionalism and globalization by showcasing how geographical perceptions can influence political, economic, and cultural interactions among regions.</a:t>
            </a:r>
            <a:endParaRPr/>
          </a:p>
        </p:txBody>
      </p:sp>
      <p:sp>
        <p:nvSpPr>
          <p:cNvPr id="179" name="Google Shape;179;p26"/>
          <p:cNvSpPr txBox="1"/>
          <p:nvPr>
            <p:ph type="title"/>
          </p:nvPr>
        </p:nvSpPr>
        <p:spPr>
          <a:xfrm>
            <a:off x="457200" y="121704"/>
            <a:ext cx="8229600" cy="986905"/>
          </a:xfrm>
          <a:prstGeom prst="rect">
            <a:avLst/>
          </a:prstGeom>
          <a:noFill/>
          <a:ln>
            <a:noFill/>
          </a:ln>
        </p:spPr>
        <p:txBody>
          <a:bodyPr anchorCtr="0" anchor="t" bIns="45700" lIns="45700" spcFirstLastPara="1" rIns="45700" wrap="square" tIns="45700">
            <a:normAutofit/>
          </a:bodyPr>
          <a:lstStyle/>
          <a:p>
            <a:pPr indent="0" lvl="0" marL="0" marR="0" rtl="0" algn="ctr">
              <a:lnSpc>
                <a:spcPct val="100000"/>
              </a:lnSpc>
              <a:spcBef>
                <a:spcPts val="0"/>
              </a:spcBef>
              <a:spcAft>
                <a:spcPts val="0"/>
              </a:spcAft>
              <a:buClr>
                <a:srgbClr val="FFFFFF"/>
              </a:buClr>
              <a:buSzPts val="3132"/>
              <a:buFont typeface="Arial"/>
              <a:buNone/>
            </a:pPr>
            <a:r>
              <a:rPr lang="en-US" sz="3132"/>
              <a:t>Exploring Different Worldviews: Maps and Regionalism in a Globalized World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9"/>
          <p:cNvSpPr txBox="1"/>
          <p:nvPr>
            <p:ph idx="1" type="body"/>
          </p:nvPr>
        </p:nvSpPr>
        <p:spPr>
          <a:xfrm>
            <a:off x="685800" y="1365400"/>
            <a:ext cx="5117100" cy="47307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000"/>
              <a:buFont typeface="Times New Roman"/>
              <a:buChar char="•"/>
            </a:pPr>
            <a:r>
              <a:rPr lang="en-US" sz="3000">
                <a:latin typeface="Times New Roman"/>
                <a:ea typeface="Times New Roman"/>
                <a:cs typeface="Times New Roman"/>
                <a:sym typeface="Times New Roman"/>
              </a:rPr>
              <a:t>Open GooglePlay or Appstore </a:t>
            </a:r>
            <a:endParaRPr/>
          </a:p>
          <a:p>
            <a:pPr indent="-342900" lvl="0" marL="342900" rtl="0" algn="l">
              <a:spcBef>
                <a:spcPts val="600"/>
              </a:spcBef>
              <a:spcAft>
                <a:spcPts val="0"/>
              </a:spcAft>
              <a:buClr>
                <a:srgbClr val="000000"/>
              </a:buClr>
              <a:buSzPts val="3000"/>
              <a:buFont typeface="Times New Roman"/>
              <a:buChar char="•"/>
            </a:pPr>
            <a:r>
              <a:rPr lang="en-US" sz="3000">
                <a:latin typeface="Times New Roman"/>
                <a:ea typeface="Times New Roman"/>
                <a:cs typeface="Times New Roman"/>
                <a:sym typeface="Times New Roman"/>
              </a:rPr>
              <a:t>Find and Download </a:t>
            </a:r>
            <a:r>
              <a:rPr b="1" lang="en-US" sz="3000" u="sng">
                <a:latin typeface="Times New Roman"/>
                <a:ea typeface="Times New Roman"/>
                <a:cs typeface="Times New Roman"/>
                <a:sym typeface="Times New Roman"/>
              </a:rPr>
              <a:t>Socrative-Student</a:t>
            </a:r>
            <a:r>
              <a:rPr lang="en-US" sz="3000">
                <a:latin typeface="Times New Roman"/>
                <a:ea typeface="Times New Roman"/>
                <a:cs typeface="Times New Roman"/>
                <a:sym typeface="Times New Roman"/>
              </a:rPr>
              <a:t> (not Socrative-Teacher)</a:t>
            </a:r>
            <a:endParaRPr/>
          </a:p>
          <a:p>
            <a:pPr indent="-342900" lvl="0" marL="342900" rtl="0" algn="l">
              <a:spcBef>
                <a:spcPts val="600"/>
              </a:spcBef>
              <a:spcAft>
                <a:spcPts val="0"/>
              </a:spcAft>
              <a:buClr>
                <a:srgbClr val="000000"/>
              </a:buClr>
              <a:buSzPts val="3000"/>
              <a:buFont typeface="Times New Roman"/>
              <a:buChar char="•"/>
            </a:pPr>
            <a:r>
              <a:rPr lang="en-US" sz="3000">
                <a:latin typeface="Times New Roman"/>
                <a:ea typeface="Times New Roman"/>
                <a:cs typeface="Times New Roman"/>
                <a:sym typeface="Times New Roman"/>
              </a:rPr>
              <a:t>Open the app and join in the Class </a:t>
            </a:r>
            <a:r>
              <a:rPr b="1" lang="en-US" sz="3000" u="sng">
                <a:latin typeface="Times New Roman"/>
                <a:ea typeface="Times New Roman"/>
                <a:cs typeface="Times New Roman"/>
                <a:sym typeface="Times New Roman"/>
              </a:rPr>
              <a:t>HM1205 </a:t>
            </a:r>
            <a:endParaRPr/>
          </a:p>
          <a:p>
            <a:pPr indent="-342900" lvl="0" marL="342900" rtl="0" algn="l">
              <a:spcBef>
                <a:spcPts val="600"/>
              </a:spcBef>
              <a:spcAft>
                <a:spcPts val="0"/>
              </a:spcAft>
              <a:buClr>
                <a:srgbClr val="000000"/>
              </a:buClr>
              <a:buSzPts val="3000"/>
              <a:buFont typeface="Times New Roman"/>
              <a:buChar char="•"/>
            </a:pPr>
            <a:r>
              <a:rPr lang="en-US" sz="3000">
                <a:latin typeface="Times New Roman"/>
                <a:ea typeface="Times New Roman"/>
                <a:cs typeface="Times New Roman"/>
                <a:sym typeface="Times New Roman"/>
              </a:rPr>
              <a:t>Once you get the instruction, use the app for instant polling!!! </a:t>
            </a:r>
            <a:endParaRPr/>
          </a:p>
        </p:txBody>
      </p:sp>
      <p:sp>
        <p:nvSpPr>
          <p:cNvPr id="62" name="Google Shape;62;p9"/>
          <p:cNvSpPr txBox="1"/>
          <p:nvPr>
            <p:ph type="title"/>
          </p:nvPr>
        </p:nvSpPr>
        <p:spPr>
          <a:xfrm>
            <a:off x="457200" y="236849"/>
            <a:ext cx="8229600" cy="9870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None/>
            </a:pPr>
            <a:r>
              <a:rPr lang="en-US">
                <a:latin typeface="Times New Roman"/>
                <a:ea typeface="Times New Roman"/>
                <a:cs typeface="Times New Roman"/>
                <a:sym typeface="Times New Roman"/>
              </a:rPr>
              <a:t>Instant Polling App!: Socrative</a:t>
            </a:r>
            <a:endParaRPr>
              <a:latin typeface="Times New Roman"/>
              <a:ea typeface="Times New Roman"/>
              <a:cs typeface="Times New Roman"/>
              <a:sym typeface="Times New Roman"/>
            </a:endParaRPr>
          </a:p>
        </p:txBody>
      </p:sp>
      <p:pic>
        <p:nvPicPr>
          <p:cNvPr id="63" name="Google Shape;63;p9"/>
          <p:cNvPicPr preferRelativeResize="0"/>
          <p:nvPr/>
        </p:nvPicPr>
        <p:blipFill>
          <a:blip r:embed="rId3">
            <a:alphaModFix/>
          </a:blip>
          <a:stretch>
            <a:fillRect/>
          </a:stretch>
        </p:blipFill>
        <p:spPr>
          <a:xfrm>
            <a:off x="6033250" y="1272300"/>
            <a:ext cx="2774575" cy="4478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descr="Screenshot 2023-09-24 at 17.57.49.png" id="184" name="Google Shape;184;p27"/>
          <p:cNvPicPr preferRelativeResize="0"/>
          <p:nvPr/>
        </p:nvPicPr>
        <p:blipFill rotWithShape="1">
          <a:blip r:embed="rId3">
            <a:alphaModFix/>
          </a:blip>
          <a:srcRect b="0" l="0" r="0" t="0"/>
          <a:stretch/>
        </p:blipFill>
        <p:spPr>
          <a:xfrm>
            <a:off x="549710" y="1500388"/>
            <a:ext cx="7676366" cy="3857224"/>
          </a:xfrm>
          <a:prstGeom prst="rect">
            <a:avLst/>
          </a:prstGeom>
          <a:noFill/>
          <a:ln>
            <a:noFill/>
          </a:ln>
        </p:spPr>
      </p:pic>
      <p:sp>
        <p:nvSpPr>
          <p:cNvPr id="185" name="Google Shape;185;p27"/>
          <p:cNvSpPr txBox="1"/>
          <p:nvPr/>
        </p:nvSpPr>
        <p:spPr>
          <a:xfrm>
            <a:off x="2539232" y="383463"/>
            <a:ext cx="4312211" cy="5613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3100"/>
              <a:buFont typeface="Times"/>
              <a:buNone/>
            </a:pPr>
            <a:r>
              <a:rPr b="0" i="0" lang="en-US" sz="3100" u="none" cap="none" strike="noStrike">
                <a:solidFill>
                  <a:srgbClr val="000000"/>
                </a:solidFill>
                <a:latin typeface="Times"/>
                <a:ea typeface="Times"/>
                <a:cs typeface="Times"/>
                <a:sym typeface="Times"/>
              </a:rPr>
              <a:t>Regionalism on the Rise!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descr="Fareed Zakaria GPS - Is globalisation unwinding? Or did it never really live up to its billing, in the first place?&#10;&#10;Fareed’s GPS conversation with the Council on Foreign Relations’ Shannon K. O’Neil, author of “The Globalisation Myth”.&#10;&#10;#fareedzakaria" id="190" name="Google Shape;190;p28" title="Fareed Zakaria GPS - Is globalisation unwinding? Or did it never really live up to its billing …..">
            <a:hlinkClick r:id="rId3"/>
          </p:cNvPr>
          <p:cNvPicPr preferRelativeResize="0"/>
          <p:nvPr/>
        </p:nvPicPr>
        <p:blipFill>
          <a:blip r:embed="rId4">
            <a:alphaModFix/>
          </a:blip>
          <a:stretch>
            <a:fillRect/>
          </a:stretch>
        </p:blipFill>
        <p:spPr>
          <a:xfrm>
            <a:off x="152400" y="152400"/>
            <a:ext cx="8809550" cy="4955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idx="1" type="body"/>
          </p:nvPr>
        </p:nvSpPr>
        <p:spPr>
          <a:xfrm>
            <a:off x="685800" y="1600200"/>
            <a:ext cx="7772400" cy="4495800"/>
          </a:xfrm>
          <a:prstGeom prst="rect">
            <a:avLst/>
          </a:prstGeom>
          <a:noFill/>
          <a:ln>
            <a:noFill/>
          </a:ln>
        </p:spPr>
        <p:txBody>
          <a:bodyPr anchorCtr="0" anchor="t" bIns="45700" lIns="45700" spcFirstLastPara="1" rIns="45700" wrap="square" tIns="45700">
            <a:normAutofit/>
          </a:bodyPr>
          <a:lstStyle/>
          <a:p>
            <a:pPr indent="-246888" lvl="0" marL="246888" rtl="0" algn="l">
              <a:lnSpc>
                <a:spcPct val="100000"/>
              </a:lnSpc>
              <a:spcBef>
                <a:spcPts val="0"/>
              </a:spcBef>
              <a:spcAft>
                <a:spcPts val="0"/>
              </a:spcAft>
              <a:buClr>
                <a:srgbClr val="000000"/>
              </a:buClr>
              <a:buSzPts val="2016"/>
              <a:buFont typeface="Arial"/>
              <a:buChar char="•"/>
            </a:pPr>
            <a:r>
              <a:rPr lang="en-US" sz="2016"/>
              <a:t>Embracing and deepening regional ties is a way to succeed in an internationally connected and competitive world.</a:t>
            </a:r>
            <a:endParaRPr/>
          </a:p>
          <a:p>
            <a:pPr indent="-246888" lvl="0" marL="246888" rtl="0" algn="l">
              <a:lnSpc>
                <a:spcPct val="100000"/>
              </a:lnSpc>
              <a:spcBef>
                <a:spcPts val="400"/>
              </a:spcBef>
              <a:spcAft>
                <a:spcPts val="0"/>
              </a:spcAft>
              <a:buClr>
                <a:srgbClr val="000000"/>
              </a:buClr>
              <a:buSzPts val="2016"/>
              <a:buFont typeface="Arial"/>
              <a:buChar char="•"/>
            </a:pPr>
            <a:r>
              <a:rPr lang="en-US" sz="2016"/>
              <a:t>The biggest feature of globalization over the last forty years has been the creation of international supply chains.</a:t>
            </a:r>
            <a:br>
              <a:rPr lang="en-US" sz="2016"/>
            </a:br>
            <a:r>
              <a:rPr lang="en-US" sz="2016"/>
              <a:t>This has spurred regionalization more than globalization.</a:t>
            </a:r>
            <a:endParaRPr/>
          </a:p>
          <a:p>
            <a:pPr indent="-246888" lvl="0" marL="246888" rtl="0" algn="l">
              <a:lnSpc>
                <a:spcPct val="100000"/>
              </a:lnSpc>
              <a:spcBef>
                <a:spcPts val="400"/>
              </a:spcBef>
              <a:spcAft>
                <a:spcPts val="0"/>
              </a:spcAft>
              <a:buClr>
                <a:srgbClr val="000000"/>
              </a:buClr>
              <a:buSzPts val="2016"/>
              <a:buFont typeface="Arial"/>
              <a:buChar char="•"/>
            </a:pPr>
            <a:r>
              <a:rPr lang="en-US" sz="2016"/>
              <a:t>Regional commercial ties have given nations and geographic regions a competitive economic edge in the world economy, and help explain the so-called winners and losers of globalization.</a:t>
            </a:r>
            <a:endParaRPr/>
          </a:p>
          <a:p>
            <a:pPr indent="-246888" lvl="0" marL="246888" rtl="0" algn="l">
              <a:lnSpc>
                <a:spcPct val="100000"/>
              </a:lnSpc>
              <a:spcBef>
                <a:spcPts val="400"/>
              </a:spcBef>
              <a:spcAft>
                <a:spcPts val="0"/>
              </a:spcAft>
              <a:buClr>
                <a:srgbClr val="000000"/>
              </a:buClr>
              <a:buSzPts val="2016"/>
              <a:buFont typeface="Arial"/>
              <a:buChar char="•"/>
            </a:pPr>
            <a:r>
              <a:rPr lang="en-US" sz="2016"/>
              <a:t>Trends in automation, climate change, demographics, consumer behavior, and geopolitics are changing economic and commercial calculations, and trade and investment patterns. These shifts generally favor regionalization for economic competitiveness. Deepening regional supply chains and ties are vital for companies to have a competitive edge. </a:t>
            </a:r>
            <a:endParaRPr/>
          </a:p>
        </p:txBody>
      </p:sp>
      <p:sp>
        <p:nvSpPr>
          <p:cNvPr id="196" name="Google Shape;196;p29"/>
          <p:cNvSpPr txBox="1"/>
          <p:nvPr>
            <p:ph type="title"/>
          </p:nvPr>
        </p:nvSpPr>
        <p:spPr>
          <a:xfrm>
            <a:off x="457200" y="219595"/>
            <a:ext cx="8229600" cy="986905"/>
          </a:xfrm>
          <a:prstGeom prst="rect">
            <a:avLst/>
          </a:prstGeom>
          <a:noFill/>
          <a:ln>
            <a:noFill/>
          </a:ln>
        </p:spPr>
        <p:txBody>
          <a:bodyPr anchorCtr="0" anchor="t" bIns="45700" lIns="45700" spcFirstLastPara="1" rIns="45700" wrap="square" tIns="45700">
            <a:normAutofit/>
          </a:bodyPr>
          <a:lstStyle/>
          <a:p>
            <a:pPr indent="0" lvl="0" marL="0" rtl="0" algn="ctr">
              <a:lnSpc>
                <a:spcPct val="100000"/>
              </a:lnSpc>
              <a:spcBef>
                <a:spcPts val="0"/>
              </a:spcBef>
              <a:spcAft>
                <a:spcPts val="0"/>
              </a:spcAft>
              <a:buClr>
                <a:srgbClr val="FFFFFF"/>
              </a:buClr>
              <a:buSzPts val="2088"/>
              <a:buFont typeface="Arial"/>
              <a:buNone/>
            </a:pPr>
            <a:r>
              <a:rPr lang="en-US" sz="2088"/>
              <a:t>Main takeaways: The Globalization Myth</a:t>
            </a:r>
            <a:endParaRPr/>
          </a:p>
          <a:p>
            <a:pPr indent="0" lvl="0" marL="0" rtl="0" algn="ctr">
              <a:lnSpc>
                <a:spcPct val="100000"/>
              </a:lnSpc>
              <a:spcBef>
                <a:spcPts val="0"/>
              </a:spcBef>
              <a:spcAft>
                <a:spcPts val="0"/>
              </a:spcAft>
              <a:buClr>
                <a:srgbClr val="FFFFFF"/>
              </a:buClr>
              <a:buSzPts val="2088"/>
              <a:buFont typeface="Arial"/>
              <a:buNone/>
            </a:pPr>
            <a:r>
              <a:rPr lang="en-US" sz="2088"/>
              <a:t>Why Regions Matter</a:t>
            </a:r>
            <a:endParaRPr/>
          </a:p>
          <a:p>
            <a:pPr indent="0" lvl="0" marL="0" rtl="0" algn="ctr">
              <a:lnSpc>
                <a:spcPct val="100000"/>
              </a:lnSpc>
              <a:spcBef>
                <a:spcPts val="0"/>
              </a:spcBef>
              <a:spcAft>
                <a:spcPts val="0"/>
              </a:spcAft>
              <a:buClr>
                <a:srgbClr val="FFFFFF"/>
              </a:buClr>
              <a:buSzPts val="2088"/>
              <a:buFont typeface="Arial"/>
              <a:buNone/>
            </a:pPr>
            <a:r>
              <a:rPr lang="en-US" sz="2088"/>
              <a:t>By Shannon K. O’Neil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228600" y="228600"/>
            <a:ext cx="3557100" cy="841200"/>
          </a:xfrm>
          <a:prstGeom prst="rect">
            <a:avLst/>
          </a:prstGeom>
        </p:spPr>
        <p:txBody>
          <a:bodyPr anchorCtr="0" anchor="t" bIns="0" lIns="0" spcFirstLastPara="1" rIns="0" wrap="square" tIns="0">
            <a:normAutofit fontScale="90000"/>
          </a:bodyPr>
          <a:lstStyle/>
          <a:p>
            <a:pPr indent="0" lvl="0" marL="0" rtl="0" algn="ctr">
              <a:spcBef>
                <a:spcPts val="0"/>
              </a:spcBef>
              <a:spcAft>
                <a:spcPts val="0"/>
              </a:spcAft>
              <a:buNone/>
            </a:pPr>
            <a:r>
              <a:rPr lang="en-US"/>
              <a:t>Regionalism vs. Globalization</a:t>
            </a:r>
            <a:endParaRPr/>
          </a:p>
        </p:txBody>
      </p:sp>
      <p:sp>
        <p:nvSpPr>
          <p:cNvPr id="201" name="Google Shape;201;p30"/>
          <p:cNvSpPr txBox="1"/>
          <p:nvPr>
            <p:ph idx="1" type="body"/>
          </p:nvPr>
        </p:nvSpPr>
        <p:spPr>
          <a:xfrm>
            <a:off x="228600" y="1600200"/>
            <a:ext cx="3557100" cy="3319200"/>
          </a:xfrm>
          <a:prstGeom prst="rect">
            <a:avLst/>
          </a:prstGeom>
        </p:spPr>
        <p:txBody>
          <a:bodyPr anchorCtr="0" anchor="t" bIns="0" lIns="0" spcFirstLastPara="1" rIns="0" wrap="square" tIns="0">
            <a:normAutofit fontScale="47500" lnSpcReduction="10000"/>
          </a:bodyPr>
          <a:lstStyle/>
          <a:p>
            <a:pPr indent="-313055" lvl="0" marL="457200" rtl="0" algn="l">
              <a:spcBef>
                <a:spcPts val="600"/>
              </a:spcBef>
              <a:spcAft>
                <a:spcPts val="0"/>
              </a:spcAft>
              <a:buSzPct val="100000"/>
              <a:buChar char="•"/>
            </a:pPr>
            <a:r>
              <a:rPr lang="en-US"/>
              <a:t>Regionalism: political and economic integration within a specific geographic region.</a:t>
            </a:r>
            <a:endParaRPr/>
          </a:p>
          <a:p>
            <a:pPr indent="-313055" lvl="0" marL="457200" rtl="0" algn="l">
              <a:spcBef>
                <a:spcPts val="600"/>
              </a:spcBef>
              <a:spcAft>
                <a:spcPts val="0"/>
              </a:spcAft>
              <a:buSzPct val="100000"/>
              <a:buChar char="•"/>
            </a:pPr>
            <a:r>
              <a:rPr lang="en-US"/>
              <a:t>Globalization:  Interconnectedness and integration of economies, societies, and cultures worldwide.</a:t>
            </a:r>
            <a:endParaRPr/>
          </a:p>
          <a:p>
            <a:pPr indent="-313055" lvl="0" marL="457200" rtl="0" algn="l">
              <a:spcBef>
                <a:spcPts val="600"/>
              </a:spcBef>
              <a:spcAft>
                <a:spcPts val="0"/>
              </a:spcAft>
              <a:buSzPct val="100000"/>
              <a:buChar char="•"/>
            </a:pPr>
            <a:r>
              <a:rPr lang="en-US"/>
              <a:t>Tensions: Regionalism may lead to protectionism, hindering global trade and cooperation.</a:t>
            </a:r>
            <a:endParaRPr/>
          </a:p>
          <a:p>
            <a:pPr indent="-313055" lvl="0" marL="457200" rtl="0" algn="l">
              <a:spcBef>
                <a:spcPts val="600"/>
              </a:spcBef>
              <a:spcAft>
                <a:spcPts val="0"/>
              </a:spcAft>
              <a:buSzPct val="100000"/>
              <a:buChar char="•"/>
            </a:pPr>
            <a:r>
              <a:rPr lang="en-US"/>
              <a:t>Benefits: Regionalism can foster economic growth, stability, and shared problem-solving within regions.</a:t>
            </a:r>
            <a:endParaRPr/>
          </a:p>
          <a:p>
            <a:pPr indent="-313055" lvl="0" marL="457200" rtl="0" algn="l">
              <a:spcBef>
                <a:spcPts val="600"/>
              </a:spcBef>
              <a:spcAft>
                <a:spcPts val="0"/>
              </a:spcAft>
              <a:buSzPct val="100000"/>
              <a:buChar char="•"/>
            </a:pPr>
            <a:r>
              <a:rPr lang="en-US"/>
              <a:t>Interplay: Both processes coexist and shape international relations, requiring a balance between regional and global interests.</a:t>
            </a:r>
            <a:endParaRPr/>
          </a:p>
        </p:txBody>
      </p:sp>
      <p:pic>
        <p:nvPicPr>
          <p:cNvPr id="202" name="Google Shape;202;p30"/>
          <p:cNvPicPr preferRelativeResize="0"/>
          <p:nvPr>
            <p:ph idx="2" type="pic"/>
          </p:nvPr>
        </p:nvPicPr>
        <p:blipFill>
          <a:blip r:embed="rId3">
            <a:alphaModFix/>
          </a:blip>
          <a:stretch>
            <a:fillRect/>
          </a:stretch>
        </p:blipFill>
        <p:spPr>
          <a:xfrm>
            <a:off x="4233672" y="228600"/>
            <a:ext cx="4690800" cy="4690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457200" y="236849"/>
            <a:ext cx="8229600" cy="986906"/>
          </a:xfrm>
          <a:prstGeom prst="rect">
            <a:avLst/>
          </a:prstGeom>
          <a:noFill/>
          <a:ln>
            <a:noFill/>
          </a:ln>
        </p:spPr>
        <p:txBody>
          <a:bodyPr anchorCtr="0" anchor="t" bIns="45700" lIns="45700" spcFirstLastPara="1" rIns="45700" wrap="square" tIns="45700">
            <a:normAutofit/>
          </a:bodyPr>
          <a:lstStyle/>
          <a:p>
            <a:pPr indent="0" lvl="0" marL="0" rtl="0" algn="ctr">
              <a:lnSpc>
                <a:spcPct val="100000"/>
              </a:lnSpc>
              <a:spcBef>
                <a:spcPts val="0"/>
              </a:spcBef>
              <a:spcAft>
                <a:spcPts val="0"/>
              </a:spcAft>
              <a:buClr>
                <a:srgbClr val="FFFFFF"/>
              </a:buClr>
              <a:buSzPts val="3600"/>
              <a:buFont typeface="Arial"/>
              <a:buNone/>
            </a:pPr>
            <a:r>
              <a:t/>
            </a:r>
            <a:endParaRPr b="0" i="0" sz="3600" u="none" cap="none" strike="noStrike">
              <a:solidFill>
                <a:srgbClr val="FFFFFF"/>
              </a:solidFill>
              <a:latin typeface="Arial"/>
              <a:ea typeface="Arial"/>
              <a:cs typeface="Arial"/>
              <a:sym typeface="Arial"/>
            </a:endParaRPr>
          </a:p>
        </p:txBody>
      </p:sp>
      <p:pic>
        <p:nvPicPr>
          <p:cNvPr descr="Picture 5" id="208" name="Google Shape;208;p31"/>
          <p:cNvPicPr preferRelativeResize="0"/>
          <p:nvPr/>
        </p:nvPicPr>
        <p:blipFill rotWithShape="1">
          <a:blip r:embed="rId3">
            <a:alphaModFix/>
          </a:blip>
          <a:srcRect b="0" l="0" r="0" t="0"/>
          <a:stretch/>
        </p:blipFill>
        <p:spPr>
          <a:xfrm>
            <a:off x="712955" y="253049"/>
            <a:ext cx="7718090" cy="54587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457200" y="236849"/>
            <a:ext cx="8229600" cy="986906"/>
          </a:xfrm>
          <a:prstGeom prst="rect">
            <a:avLst/>
          </a:prstGeom>
          <a:noFill/>
          <a:ln>
            <a:noFill/>
          </a:ln>
        </p:spPr>
        <p:txBody>
          <a:bodyPr anchorCtr="0" anchor="t" bIns="45700" lIns="45700" spcFirstLastPara="1" rIns="45700" wrap="square" tIns="45700">
            <a:normAutofit/>
          </a:bodyPr>
          <a:lstStyle/>
          <a:p>
            <a:pPr indent="0" lvl="0" marL="0" rtl="0" algn="ctr">
              <a:lnSpc>
                <a:spcPct val="100000"/>
              </a:lnSpc>
              <a:spcBef>
                <a:spcPts val="0"/>
              </a:spcBef>
              <a:spcAft>
                <a:spcPts val="0"/>
              </a:spcAft>
              <a:buClr>
                <a:srgbClr val="FFFFFF"/>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214" name="Google Shape;214;p32"/>
          <p:cNvSpPr txBox="1"/>
          <p:nvPr>
            <p:ph idx="1" type="body"/>
          </p:nvPr>
        </p:nvSpPr>
        <p:spPr>
          <a:xfrm>
            <a:off x="685800" y="1600200"/>
            <a:ext cx="7772400" cy="4495800"/>
          </a:xfrm>
          <a:prstGeom prst="rect">
            <a:avLst/>
          </a:prstGeom>
          <a:noFill/>
          <a:ln>
            <a:noFill/>
          </a:ln>
        </p:spPr>
        <p:txBody>
          <a:bodyPr anchorCtr="0" anchor="t" bIns="45700" lIns="45700" spcFirstLastPara="1" rIns="45700" wrap="square" tIns="45700">
            <a:normAutofit/>
          </a:bodyPr>
          <a:lstStyle/>
          <a:p>
            <a:pPr indent="-165100" lvl="0" marL="34290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descr="Picture 1" id="215" name="Google Shape;215;p32"/>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idx="1" type="body"/>
          </p:nvPr>
        </p:nvSpPr>
        <p:spPr>
          <a:xfrm>
            <a:off x="685800" y="1600200"/>
            <a:ext cx="7772400" cy="4495800"/>
          </a:xfrm>
          <a:prstGeom prst="rect">
            <a:avLst/>
          </a:prstGeom>
          <a:noFill/>
          <a:ln>
            <a:noFill/>
          </a:ln>
        </p:spPr>
        <p:txBody>
          <a:bodyPr anchorCtr="0" anchor="t" bIns="45700" lIns="45700" spcFirstLastPara="1" rIns="45700" wrap="square" tIns="45700">
            <a:normAutofit lnSpcReduction="20000"/>
          </a:bodyPr>
          <a:lstStyle/>
          <a:p>
            <a:pPr indent="-224589" lvl="0" marL="224589" rtl="0" algn="l">
              <a:lnSpc>
                <a:spcPct val="100000"/>
              </a:lnSpc>
              <a:spcBef>
                <a:spcPts val="0"/>
              </a:spcBef>
              <a:spcAft>
                <a:spcPts val="0"/>
              </a:spcAft>
              <a:buClr>
                <a:srgbClr val="000000"/>
              </a:buClr>
              <a:buSzPts val="2240"/>
              <a:buFont typeface="Arial"/>
              <a:buChar char="•"/>
            </a:pPr>
            <a:r>
              <a:rPr lang="en-US" sz="2240"/>
              <a:t>Thank you for being a part of today's lecture on regionalism and globalization.</a:t>
            </a:r>
            <a:endParaRPr/>
          </a:p>
          <a:p>
            <a:pPr indent="-224589" lvl="0" marL="224589" rtl="0" algn="l">
              <a:lnSpc>
                <a:spcPct val="100000"/>
              </a:lnSpc>
              <a:spcBef>
                <a:spcPts val="500"/>
              </a:spcBef>
              <a:spcAft>
                <a:spcPts val="0"/>
              </a:spcAft>
              <a:buClr>
                <a:srgbClr val="000000"/>
              </a:buClr>
              <a:buSzPts val="2240"/>
              <a:buFont typeface="Arial"/>
              <a:buChar char="•"/>
            </a:pPr>
            <a:r>
              <a:rPr lang="en-US" sz="2240"/>
              <a:t>I hope you found the content informative and thought-provoking.</a:t>
            </a:r>
            <a:endParaRPr/>
          </a:p>
          <a:p>
            <a:pPr indent="0" lvl="0" marL="0" rtl="0" algn="l">
              <a:lnSpc>
                <a:spcPct val="100000"/>
              </a:lnSpc>
              <a:spcBef>
                <a:spcPts val="500"/>
              </a:spcBef>
              <a:spcAft>
                <a:spcPts val="0"/>
              </a:spcAft>
              <a:buClr>
                <a:srgbClr val="000000"/>
              </a:buClr>
              <a:buSzPts val="2240"/>
              <a:buFont typeface="Arial"/>
              <a:buNone/>
            </a:pPr>
            <a:r>
              <a:rPr b="1" lang="en-US" sz="2240"/>
              <a:t>See You Next Week!</a:t>
            </a:r>
            <a:endParaRPr/>
          </a:p>
          <a:p>
            <a:pPr indent="-224589" lvl="0" marL="224589" rtl="0" algn="l">
              <a:lnSpc>
                <a:spcPct val="100000"/>
              </a:lnSpc>
              <a:spcBef>
                <a:spcPts val="500"/>
              </a:spcBef>
              <a:spcAft>
                <a:spcPts val="0"/>
              </a:spcAft>
              <a:buClr>
                <a:srgbClr val="000000"/>
              </a:buClr>
              <a:buSzPts val="2240"/>
              <a:buFont typeface="Arial"/>
              <a:buChar char="•"/>
            </a:pPr>
            <a:r>
              <a:rPr lang="en-US" sz="2240"/>
              <a:t>I look forward to continuing our exploration of these important topics in our next session.</a:t>
            </a:r>
            <a:endParaRPr/>
          </a:p>
          <a:p>
            <a:pPr indent="-224589" lvl="0" marL="224589" rtl="0" algn="l">
              <a:lnSpc>
                <a:spcPct val="100000"/>
              </a:lnSpc>
              <a:spcBef>
                <a:spcPts val="500"/>
              </a:spcBef>
              <a:spcAft>
                <a:spcPts val="0"/>
              </a:spcAft>
              <a:buClr>
                <a:srgbClr val="000000"/>
              </a:buClr>
              <a:buSzPts val="2240"/>
              <a:buFont typeface="Arial"/>
              <a:buChar char="•"/>
            </a:pPr>
            <a:r>
              <a:rPr lang="en-US" sz="2240"/>
              <a:t>If you have any questions or need further clarification, please don't hesitate to reach out.</a:t>
            </a:r>
            <a:endParaRPr/>
          </a:p>
          <a:p>
            <a:pPr indent="0" lvl="0" marL="0" rtl="0" algn="l">
              <a:lnSpc>
                <a:spcPct val="100000"/>
              </a:lnSpc>
              <a:spcBef>
                <a:spcPts val="500"/>
              </a:spcBef>
              <a:spcAft>
                <a:spcPts val="0"/>
              </a:spcAft>
              <a:buClr>
                <a:srgbClr val="000000"/>
              </a:buClr>
              <a:buSzPts val="2240"/>
              <a:buFont typeface="Arial"/>
              <a:buNone/>
            </a:pPr>
            <a:r>
              <a:rPr b="1" lang="en-US" sz="2240"/>
              <a:t>Have a Great Week!</a:t>
            </a:r>
            <a:endParaRPr/>
          </a:p>
          <a:p>
            <a:pPr indent="-224589" lvl="0" marL="224589" rtl="0" algn="l">
              <a:lnSpc>
                <a:spcPct val="100000"/>
              </a:lnSpc>
              <a:spcBef>
                <a:spcPts val="500"/>
              </a:spcBef>
              <a:spcAft>
                <a:spcPts val="0"/>
              </a:spcAft>
              <a:buClr>
                <a:srgbClr val="000000"/>
              </a:buClr>
              <a:buSzPts val="2240"/>
              <a:buFont typeface="Arial"/>
              <a:buChar char="•"/>
            </a:pPr>
            <a:r>
              <a:rPr lang="en-US" sz="2240"/>
              <a:t>In the meantime, have a wonderful week, and we'll see you next time!</a:t>
            </a:r>
            <a:endParaRPr/>
          </a:p>
        </p:txBody>
      </p:sp>
      <p:sp>
        <p:nvSpPr>
          <p:cNvPr id="221" name="Google Shape;221;p33"/>
          <p:cNvSpPr txBox="1"/>
          <p:nvPr>
            <p:ph type="title"/>
          </p:nvPr>
        </p:nvSpPr>
        <p:spPr>
          <a:xfrm>
            <a:off x="457200" y="236849"/>
            <a:ext cx="8229600" cy="987000"/>
          </a:xfrm>
          <a:prstGeom prst="rect">
            <a:avLst/>
          </a:prstGeom>
          <a:noFill/>
          <a:ln>
            <a:noFill/>
          </a:ln>
        </p:spPr>
        <p:txBody>
          <a:bodyPr anchorCtr="0" anchor="t" bIns="45700" lIns="45700" spcFirstLastPara="1" rIns="45700" wrap="square" tIns="45700">
            <a:normAutofit/>
          </a:bodyPr>
          <a:lstStyle/>
          <a:p>
            <a:pPr indent="0" lvl="0" marL="0" rtl="0" algn="ctr">
              <a:lnSpc>
                <a:spcPct val="100000"/>
              </a:lnSpc>
              <a:spcBef>
                <a:spcPts val="0"/>
              </a:spcBef>
              <a:spcAft>
                <a:spcPts val="0"/>
              </a:spcAft>
              <a:buClr>
                <a:srgbClr val="FFFFFF"/>
              </a:buClr>
              <a:buSzPts val="3600"/>
              <a:buFont typeface="Arial"/>
              <a:buNone/>
            </a:pPr>
            <a:r>
              <a:rPr b="0" i="0" lang="en-US" sz="3600" u="none" cap="none" strike="noStrike">
                <a:solidFill>
                  <a:srgbClr val="FFFFFF"/>
                </a:solidFill>
                <a:latin typeface="Arial"/>
                <a:ea typeface="Arial"/>
                <a:cs typeface="Arial"/>
                <a:sym typeface="Arial"/>
              </a:rPr>
              <a:t>Thank You for Today!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0"/>
          <p:cNvSpPr txBox="1"/>
          <p:nvPr>
            <p:ph idx="1" type="body"/>
          </p:nvPr>
        </p:nvSpPr>
        <p:spPr>
          <a:xfrm>
            <a:off x="685800" y="1600200"/>
            <a:ext cx="7772400" cy="449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3000"/>
              <a:buFont typeface="Arial"/>
              <a:buNone/>
            </a:pPr>
            <a:r>
              <a:rPr lang="en-US" sz="3000"/>
              <a:t>Which </a:t>
            </a:r>
            <a:r>
              <a:rPr b="1" lang="en-US" sz="3000" u="sng"/>
              <a:t>one is not </a:t>
            </a:r>
            <a:r>
              <a:rPr lang="en-US" sz="3000"/>
              <a:t>a bordering country to Turkey? </a:t>
            </a:r>
            <a:endParaRPr/>
          </a:p>
          <a:p>
            <a:pPr indent="-285750" lvl="1" marL="742950" rtl="0" algn="l">
              <a:spcBef>
                <a:spcPts val="540"/>
              </a:spcBef>
              <a:spcAft>
                <a:spcPts val="0"/>
              </a:spcAft>
              <a:buClr>
                <a:srgbClr val="000000"/>
              </a:buClr>
              <a:buSzPts val="2700"/>
              <a:buFont typeface="Arial"/>
              <a:buChar char="–"/>
            </a:pPr>
            <a:r>
              <a:rPr lang="en-US" sz="2700"/>
              <a:t>A. Georgia</a:t>
            </a:r>
            <a:endParaRPr/>
          </a:p>
          <a:p>
            <a:pPr indent="-285750" lvl="1" marL="742950" rtl="0" algn="l">
              <a:spcBef>
                <a:spcPts val="540"/>
              </a:spcBef>
              <a:spcAft>
                <a:spcPts val="0"/>
              </a:spcAft>
              <a:buClr>
                <a:srgbClr val="000000"/>
              </a:buClr>
              <a:buSzPts val="2700"/>
              <a:buFont typeface="Arial"/>
              <a:buChar char="–"/>
            </a:pPr>
            <a:r>
              <a:rPr lang="en-US" sz="2700"/>
              <a:t>B. Iraq</a:t>
            </a:r>
            <a:endParaRPr sz="2700"/>
          </a:p>
          <a:p>
            <a:pPr indent="-285750" lvl="1" marL="742950" rtl="0" algn="l">
              <a:spcBef>
                <a:spcPts val="540"/>
              </a:spcBef>
              <a:spcAft>
                <a:spcPts val="0"/>
              </a:spcAft>
              <a:buClr>
                <a:srgbClr val="000000"/>
              </a:buClr>
              <a:buSzPts val="2700"/>
              <a:buFont typeface="Arial"/>
              <a:buChar char="–"/>
            </a:pPr>
            <a:r>
              <a:rPr lang="en-US" sz="2700"/>
              <a:t>C. Azerbaijan</a:t>
            </a:r>
            <a:endParaRPr sz="2700"/>
          </a:p>
          <a:p>
            <a:pPr indent="-285750" lvl="1" marL="742950" rtl="0" algn="l">
              <a:spcBef>
                <a:spcPts val="540"/>
              </a:spcBef>
              <a:spcAft>
                <a:spcPts val="0"/>
              </a:spcAft>
              <a:buClr>
                <a:srgbClr val="000000"/>
              </a:buClr>
              <a:buSzPts val="2700"/>
              <a:buFont typeface="Arial"/>
              <a:buChar char="–"/>
            </a:pPr>
            <a:r>
              <a:rPr lang="en-US" sz="2700"/>
              <a:t>D. Bulgaria</a:t>
            </a:r>
            <a:endParaRPr sz="2700"/>
          </a:p>
          <a:p>
            <a:pPr indent="-285750" lvl="1" marL="742950" rtl="0" algn="l">
              <a:spcBef>
                <a:spcPts val="540"/>
              </a:spcBef>
              <a:spcAft>
                <a:spcPts val="0"/>
              </a:spcAft>
              <a:buClr>
                <a:srgbClr val="000000"/>
              </a:buClr>
              <a:buSzPts val="2700"/>
              <a:buFont typeface="Arial"/>
              <a:buChar char="–"/>
            </a:pPr>
            <a:r>
              <a:rPr lang="en-US" sz="2700"/>
              <a:t>E. Macedonia</a:t>
            </a:r>
            <a:endParaRPr sz="2700"/>
          </a:p>
        </p:txBody>
      </p:sp>
      <p:sp>
        <p:nvSpPr>
          <p:cNvPr id="69" name="Google Shape;69;p10"/>
          <p:cNvSpPr txBox="1"/>
          <p:nvPr>
            <p:ph type="title"/>
          </p:nvPr>
        </p:nvSpPr>
        <p:spPr>
          <a:xfrm>
            <a:off x="457200" y="236849"/>
            <a:ext cx="8229600" cy="9870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None/>
            </a:pPr>
            <a:r>
              <a:rPr lang="en-US">
                <a:latin typeface="Times New Roman"/>
                <a:ea typeface="Times New Roman"/>
                <a:cs typeface="Times New Roman"/>
                <a:sym typeface="Times New Roman"/>
              </a:rPr>
              <a:t>Socrative Trial! </a:t>
            </a:r>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1"/>
          <p:cNvSpPr txBox="1"/>
          <p:nvPr/>
        </p:nvSpPr>
        <p:spPr>
          <a:xfrm>
            <a:off x="5231263" y="1538989"/>
            <a:ext cx="518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600" u="none" cap="none" strike="noStrike">
                <a:solidFill>
                  <a:schemeClr val="dk1"/>
                </a:solidFill>
                <a:latin typeface="Arial"/>
                <a:ea typeface="Arial"/>
                <a:cs typeface="Arial"/>
                <a:sym typeface="Arial"/>
              </a:rPr>
              <a:t>D</a:t>
            </a:r>
            <a:endParaRPr b="1" sz="3600">
              <a:solidFill>
                <a:schemeClr val="dk1"/>
              </a:solidFill>
              <a:latin typeface="Arial"/>
              <a:ea typeface="Arial"/>
              <a:cs typeface="Arial"/>
              <a:sym typeface="Arial"/>
            </a:endParaRPr>
          </a:p>
        </p:txBody>
      </p:sp>
      <p:sp>
        <p:nvSpPr>
          <p:cNvPr id="77" name="Google Shape;77;p11"/>
          <p:cNvSpPr txBox="1"/>
          <p:nvPr/>
        </p:nvSpPr>
        <p:spPr>
          <a:xfrm>
            <a:off x="2960371" y="2857188"/>
            <a:ext cx="518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B</a:t>
            </a:r>
            <a:endParaRPr b="1" sz="3600">
              <a:solidFill>
                <a:schemeClr val="dk1"/>
              </a:solidFill>
              <a:latin typeface="Arial"/>
              <a:ea typeface="Arial"/>
              <a:cs typeface="Arial"/>
              <a:sym typeface="Arial"/>
            </a:endParaRPr>
          </a:p>
        </p:txBody>
      </p:sp>
      <p:sp>
        <p:nvSpPr>
          <p:cNvPr id="78" name="Google Shape;78;p11"/>
          <p:cNvSpPr txBox="1"/>
          <p:nvPr/>
        </p:nvSpPr>
        <p:spPr>
          <a:xfrm>
            <a:off x="5660708" y="4103683"/>
            <a:ext cx="518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C</a:t>
            </a:r>
            <a:endParaRPr b="1" sz="3600">
              <a:solidFill>
                <a:schemeClr val="dk1"/>
              </a:solidFill>
              <a:latin typeface="Arial"/>
              <a:ea typeface="Arial"/>
              <a:cs typeface="Arial"/>
              <a:sym typeface="Arial"/>
            </a:endParaRPr>
          </a:p>
        </p:txBody>
      </p:sp>
      <p:sp>
        <p:nvSpPr>
          <p:cNvPr id="79" name="Google Shape;79;p11"/>
          <p:cNvSpPr txBox="1"/>
          <p:nvPr/>
        </p:nvSpPr>
        <p:spPr>
          <a:xfrm>
            <a:off x="954406" y="3375604"/>
            <a:ext cx="518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A</a:t>
            </a:r>
            <a:endParaRPr b="1" sz="3600">
              <a:solidFill>
                <a:schemeClr val="dk1"/>
              </a:solidFill>
              <a:latin typeface="Arial"/>
              <a:ea typeface="Arial"/>
              <a:cs typeface="Arial"/>
              <a:sym typeface="Arial"/>
            </a:endParaRPr>
          </a:p>
        </p:txBody>
      </p:sp>
      <p:sp>
        <p:nvSpPr>
          <p:cNvPr id="80" name="Google Shape;80;p11"/>
          <p:cNvSpPr txBox="1"/>
          <p:nvPr/>
        </p:nvSpPr>
        <p:spPr>
          <a:xfrm>
            <a:off x="3357354" y="1140143"/>
            <a:ext cx="3280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Locate Pacific Ocean</a:t>
            </a:r>
            <a:endParaRPr b="1" sz="2400">
              <a:solidFill>
                <a:schemeClr val="dk1"/>
              </a:solidFill>
              <a:latin typeface="Arial"/>
              <a:ea typeface="Arial"/>
              <a:cs typeface="Arial"/>
              <a:sym typeface="Arial"/>
            </a:endParaRPr>
          </a:p>
        </p:txBody>
      </p:sp>
      <p:sp>
        <p:nvSpPr>
          <p:cNvPr id="81" name="Google Shape;81;p11"/>
          <p:cNvSpPr txBox="1"/>
          <p:nvPr/>
        </p:nvSpPr>
        <p:spPr>
          <a:xfrm>
            <a:off x="7929562" y="3021118"/>
            <a:ext cx="351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E</a:t>
            </a:r>
            <a:endParaRPr b="1" sz="3600">
              <a:solidFill>
                <a:schemeClr val="dk1"/>
              </a:solidFill>
              <a:latin typeface="Arial"/>
              <a:ea typeface="Arial"/>
              <a:cs typeface="Arial"/>
              <a:sym typeface="Arial"/>
            </a:endParaRPr>
          </a:p>
        </p:txBody>
      </p:sp>
      <p:pic>
        <p:nvPicPr>
          <p:cNvPr id="82" name="Google Shape;82;p11"/>
          <p:cNvPicPr preferRelativeResize="0"/>
          <p:nvPr/>
        </p:nvPicPr>
        <p:blipFill rotWithShape="1">
          <a:blip r:embed="rId3">
            <a:alphaModFix/>
          </a:blip>
          <a:srcRect b="0" l="0" r="0" t="0"/>
          <a:stretch/>
        </p:blipFill>
        <p:spPr>
          <a:xfrm>
            <a:off x="125754" y="910646"/>
            <a:ext cx="8892494" cy="5036708"/>
          </a:xfrm>
          <a:prstGeom prst="rect">
            <a:avLst/>
          </a:prstGeom>
          <a:noFill/>
          <a:ln>
            <a:noFill/>
          </a:ln>
        </p:spPr>
      </p:pic>
      <p:sp>
        <p:nvSpPr>
          <p:cNvPr id="83" name="Google Shape;83;p11"/>
          <p:cNvSpPr txBox="1"/>
          <p:nvPr/>
        </p:nvSpPr>
        <p:spPr>
          <a:xfrm>
            <a:off x="5231263" y="1538989"/>
            <a:ext cx="518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600" u="none" cap="none" strike="noStrike">
                <a:solidFill>
                  <a:srgbClr val="0033CC"/>
                </a:solidFill>
                <a:latin typeface="Arial"/>
                <a:ea typeface="Arial"/>
                <a:cs typeface="Arial"/>
                <a:sym typeface="Arial"/>
              </a:rPr>
              <a:t>D</a:t>
            </a:r>
            <a:endParaRPr b="1" sz="3600">
              <a:solidFill>
                <a:srgbClr val="0033CC"/>
              </a:solidFill>
              <a:latin typeface="Arial"/>
              <a:ea typeface="Arial"/>
              <a:cs typeface="Arial"/>
              <a:sym typeface="Arial"/>
            </a:endParaRPr>
          </a:p>
        </p:txBody>
      </p:sp>
      <p:sp>
        <p:nvSpPr>
          <p:cNvPr id="84" name="Google Shape;84;p11"/>
          <p:cNvSpPr txBox="1"/>
          <p:nvPr/>
        </p:nvSpPr>
        <p:spPr>
          <a:xfrm>
            <a:off x="2960371" y="2857188"/>
            <a:ext cx="518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33CC"/>
                </a:solidFill>
                <a:latin typeface="Arial"/>
                <a:ea typeface="Arial"/>
                <a:cs typeface="Arial"/>
                <a:sym typeface="Arial"/>
              </a:rPr>
              <a:t>B</a:t>
            </a:r>
            <a:endParaRPr b="1" sz="3600">
              <a:solidFill>
                <a:srgbClr val="0033CC"/>
              </a:solidFill>
              <a:latin typeface="Arial"/>
              <a:ea typeface="Arial"/>
              <a:cs typeface="Arial"/>
              <a:sym typeface="Arial"/>
            </a:endParaRPr>
          </a:p>
        </p:txBody>
      </p:sp>
      <p:sp>
        <p:nvSpPr>
          <p:cNvPr id="85" name="Google Shape;85;p11"/>
          <p:cNvSpPr txBox="1"/>
          <p:nvPr/>
        </p:nvSpPr>
        <p:spPr>
          <a:xfrm>
            <a:off x="5660708" y="4103683"/>
            <a:ext cx="518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33CC"/>
                </a:solidFill>
                <a:latin typeface="Arial"/>
                <a:ea typeface="Arial"/>
                <a:cs typeface="Arial"/>
                <a:sym typeface="Arial"/>
              </a:rPr>
              <a:t>C</a:t>
            </a:r>
            <a:endParaRPr b="1" sz="3600">
              <a:solidFill>
                <a:srgbClr val="0033CC"/>
              </a:solidFill>
              <a:latin typeface="Arial"/>
              <a:ea typeface="Arial"/>
              <a:cs typeface="Arial"/>
              <a:sym typeface="Arial"/>
            </a:endParaRPr>
          </a:p>
        </p:txBody>
      </p:sp>
      <p:sp>
        <p:nvSpPr>
          <p:cNvPr id="86" name="Google Shape;86;p11"/>
          <p:cNvSpPr txBox="1"/>
          <p:nvPr/>
        </p:nvSpPr>
        <p:spPr>
          <a:xfrm>
            <a:off x="954406" y="3375604"/>
            <a:ext cx="518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33CC"/>
                </a:solidFill>
                <a:latin typeface="Arial"/>
                <a:ea typeface="Arial"/>
                <a:cs typeface="Arial"/>
                <a:sym typeface="Arial"/>
              </a:rPr>
              <a:t>A</a:t>
            </a:r>
            <a:endParaRPr b="1" sz="3600">
              <a:solidFill>
                <a:srgbClr val="0033CC"/>
              </a:solidFill>
              <a:latin typeface="Arial"/>
              <a:ea typeface="Arial"/>
              <a:cs typeface="Arial"/>
              <a:sym typeface="Arial"/>
            </a:endParaRPr>
          </a:p>
        </p:txBody>
      </p:sp>
      <p:sp>
        <p:nvSpPr>
          <p:cNvPr id="87" name="Google Shape;87;p11"/>
          <p:cNvSpPr txBox="1"/>
          <p:nvPr/>
        </p:nvSpPr>
        <p:spPr>
          <a:xfrm>
            <a:off x="7929562" y="3021118"/>
            <a:ext cx="351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033CC"/>
                </a:solidFill>
                <a:latin typeface="Arial"/>
                <a:ea typeface="Arial"/>
                <a:cs typeface="Arial"/>
                <a:sym typeface="Arial"/>
              </a:rPr>
              <a:t>E</a:t>
            </a:r>
            <a:endParaRPr b="1" sz="3600">
              <a:solidFill>
                <a:srgbClr val="0033CC"/>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descr="Picture 2" id="92" name="Google Shape;92;p12"/>
          <p:cNvPicPr preferRelativeResize="0"/>
          <p:nvPr/>
        </p:nvPicPr>
        <p:blipFill rotWithShape="1">
          <a:blip r:embed="rId3">
            <a:alphaModFix/>
          </a:blip>
          <a:srcRect b="0" l="0" r="0" t="0"/>
          <a:stretch/>
        </p:blipFill>
        <p:spPr>
          <a:xfrm>
            <a:off x="706259" y="1311787"/>
            <a:ext cx="7731482" cy="4606676"/>
          </a:xfrm>
          <a:prstGeom prst="rect">
            <a:avLst/>
          </a:prstGeom>
          <a:noFill/>
          <a:ln>
            <a:noFill/>
          </a:ln>
        </p:spPr>
      </p:pic>
      <p:sp>
        <p:nvSpPr>
          <p:cNvPr id="93" name="Google Shape;93;p12"/>
          <p:cNvSpPr txBox="1"/>
          <p:nvPr>
            <p:ph type="title"/>
          </p:nvPr>
        </p:nvSpPr>
        <p:spPr>
          <a:xfrm>
            <a:off x="457200" y="236849"/>
            <a:ext cx="8229600" cy="986905"/>
          </a:xfrm>
          <a:prstGeom prst="rect">
            <a:avLst/>
          </a:prstGeom>
          <a:noFill/>
          <a:ln>
            <a:noFill/>
          </a:ln>
        </p:spPr>
        <p:txBody>
          <a:bodyPr anchorCtr="0" anchor="t" bIns="45700" lIns="45700" spcFirstLastPara="1" rIns="45700" wrap="square" tIns="45700">
            <a:normAutofit/>
          </a:bodyPr>
          <a:lstStyle/>
          <a:p>
            <a:pPr indent="0" lvl="0" marL="0" marR="0" rtl="0" algn="ctr">
              <a:lnSpc>
                <a:spcPct val="100000"/>
              </a:lnSpc>
              <a:spcBef>
                <a:spcPts val="0"/>
              </a:spcBef>
              <a:spcAft>
                <a:spcPts val="0"/>
              </a:spcAft>
              <a:buClr>
                <a:srgbClr val="FFFFFF"/>
              </a:buClr>
              <a:buSzPts val="3600"/>
              <a:buFont typeface="Times New Roman"/>
              <a:buNone/>
            </a:pPr>
            <a:r>
              <a:rPr lang="en-US">
                <a:latin typeface="Times New Roman"/>
                <a:ea typeface="Times New Roman"/>
                <a:cs typeface="Times New Roman"/>
                <a:sym typeface="Times New Roman"/>
              </a:rPr>
              <a:t>The World Map 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3"/>
          <p:cNvSpPr txBox="1"/>
          <p:nvPr>
            <p:ph type="title"/>
          </p:nvPr>
        </p:nvSpPr>
        <p:spPr>
          <a:xfrm>
            <a:off x="457200" y="236849"/>
            <a:ext cx="8229600" cy="9870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US"/>
              <a:t>Mercatur’s Projection of Mapping</a:t>
            </a:r>
            <a:endParaRPr/>
          </a:p>
        </p:txBody>
      </p:sp>
      <p:sp>
        <p:nvSpPr>
          <p:cNvPr id="98" name="Google Shape;98;p13"/>
          <p:cNvSpPr txBox="1"/>
          <p:nvPr>
            <p:ph idx="1" type="body"/>
          </p:nvPr>
        </p:nvSpPr>
        <p:spPr>
          <a:xfrm>
            <a:off x="568925" y="1334350"/>
            <a:ext cx="7889400" cy="4761600"/>
          </a:xfrm>
          <a:prstGeom prst="rect">
            <a:avLst/>
          </a:prstGeom>
        </p:spPr>
        <p:txBody>
          <a:bodyPr anchorCtr="0" anchor="t" bIns="0" lIns="0" spcFirstLastPara="1" rIns="0" wrap="square" tIns="0">
            <a:normAutofit/>
          </a:bodyPr>
          <a:lstStyle/>
          <a:p>
            <a:pPr indent="0" lvl="0" marL="0" rtl="0" algn="l">
              <a:spcBef>
                <a:spcPts val="560"/>
              </a:spcBef>
              <a:spcAft>
                <a:spcPts val="0"/>
              </a:spcAft>
              <a:buNone/>
            </a:pPr>
            <a:r>
              <a:rPr lang="en-US"/>
              <a:t>A conformal map that preserves angles between lines.</a:t>
            </a:r>
            <a:endParaRPr/>
          </a:p>
        </p:txBody>
      </p:sp>
      <p:sp>
        <p:nvSpPr>
          <p:cNvPr id="99" name="Google Shape;99;p13"/>
          <p:cNvSpPr txBox="1"/>
          <p:nvPr>
            <p:ph idx="4294967295" type="body"/>
          </p:nvPr>
        </p:nvSpPr>
        <p:spPr>
          <a:xfrm>
            <a:off x="3488401" y="3630279"/>
            <a:ext cx="2167200" cy="1536300"/>
          </a:xfrm>
          <a:prstGeom prst="rect">
            <a:avLst/>
          </a:prstGeom>
        </p:spPr>
        <p:txBody>
          <a:bodyPr anchorCtr="0" anchor="t" bIns="0" lIns="0" spcFirstLastPara="1" rIns="0" wrap="square" tIns="0">
            <a:normAutofit fontScale="77500" lnSpcReduction="10000"/>
          </a:bodyPr>
          <a:lstStyle/>
          <a:p>
            <a:pPr indent="0" lvl="0" marL="0" rtl="0" algn="l">
              <a:spcBef>
                <a:spcPts val="600"/>
              </a:spcBef>
              <a:spcAft>
                <a:spcPts val="0"/>
              </a:spcAft>
              <a:buNone/>
            </a:pPr>
            <a:r>
              <a:rPr lang="en-US"/>
              <a:t>Distorts the size of objects as the latitude increases from the Equator to the poles.</a:t>
            </a:r>
            <a:endParaRPr/>
          </a:p>
        </p:txBody>
      </p:sp>
      <p:sp>
        <p:nvSpPr>
          <p:cNvPr id="100" name="Google Shape;100;p13"/>
          <p:cNvSpPr txBox="1"/>
          <p:nvPr>
            <p:ph idx="4294967295" type="body"/>
          </p:nvPr>
        </p:nvSpPr>
        <p:spPr>
          <a:xfrm>
            <a:off x="6012851" y="2143451"/>
            <a:ext cx="2167200" cy="1536300"/>
          </a:xfrm>
          <a:prstGeom prst="rect">
            <a:avLst/>
          </a:prstGeom>
        </p:spPr>
        <p:txBody>
          <a:bodyPr anchorCtr="0" anchor="t" bIns="0" lIns="0" spcFirstLastPara="1" rIns="0" wrap="square" tIns="0">
            <a:normAutofit fontScale="70000"/>
          </a:bodyPr>
          <a:lstStyle/>
          <a:p>
            <a:pPr indent="0" lvl="0" marL="0" rtl="0" algn="l">
              <a:spcBef>
                <a:spcPts val="600"/>
              </a:spcBef>
              <a:spcAft>
                <a:spcPts val="0"/>
              </a:spcAft>
              <a:buNone/>
            </a:pPr>
            <a:r>
              <a:rPr lang="en-US"/>
              <a:t>Useful for navigation because it represents rhumb lines as straight segments.</a:t>
            </a:r>
            <a:endParaRPr/>
          </a:p>
        </p:txBody>
      </p:sp>
      <p:sp>
        <p:nvSpPr>
          <p:cNvPr id="101" name="Google Shape;101;p13"/>
          <p:cNvSpPr txBox="1"/>
          <p:nvPr>
            <p:ph idx="4294967295" type="body"/>
          </p:nvPr>
        </p:nvSpPr>
        <p:spPr>
          <a:xfrm>
            <a:off x="3474734" y="2093976"/>
            <a:ext cx="2167200" cy="1536300"/>
          </a:xfrm>
          <a:prstGeom prst="rect">
            <a:avLst/>
          </a:prstGeom>
        </p:spPr>
        <p:txBody>
          <a:bodyPr anchorCtr="0" anchor="t" bIns="0" lIns="0" spcFirstLastPara="1" rIns="0" wrap="square" tIns="0">
            <a:normAutofit fontScale="85000" lnSpcReduction="20000"/>
          </a:bodyPr>
          <a:lstStyle/>
          <a:p>
            <a:pPr indent="0" lvl="0" marL="0" rtl="0" algn="l">
              <a:spcBef>
                <a:spcPts val="600"/>
              </a:spcBef>
              <a:spcAft>
                <a:spcPts val="0"/>
              </a:spcAft>
              <a:buNone/>
            </a:pPr>
            <a:r>
              <a:rPr lang="en-US"/>
              <a:t>Used in many fields, including navigation, cartography, and geography.</a:t>
            </a:r>
            <a:endParaRPr/>
          </a:p>
        </p:txBody>
      </p:sp>
      <p:pic>
        <p:nvPicPr>
          <p:cNvPr id="102" name="Google Shape;102;p13"/>
          <p:cNvPicPr preferRelativeResize="0"/>
          <p:nvPr>
            <p:ph idx="2" type="pic"/>
          </p:nvPr>
        </p:nvPicPr>
        <p:blipFill>
          <a:blip r:embed="rId3">
            <a:alphaModFix/>
          </a:blip>
          <a:stretch>
            <a:fillRect/>
          </a:stretch>
        </p:blipFill>
        <p:spPr>
          <a:xfrm>
            <a:off x="881700" y="2241377"/>
            <a:ext cx="2222100" cy="2222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descr="pasted-movie.png" id="107" name="Google Shape;107;p14"/>
          <p:cNvPicPr preferRelativeResize="0"/>
          <p:nvPr/>
        </p:nvPicPr>
        <p:blipFill rotWithShape="1">
          <a:blip r:embed="rId3">
            <a:alphaModFix/>
          </a:blip>
          <a:srcRect b="0" l="0" r="0" t="0"/>
          <a:stretch/>
        </p:blipFill>
        <p:spPr>
          <a:xfrm>
            <a:off x="148971" y="793254"/>
            <a:ext cx="8575865" cy="49472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descr="Picture 2" id="112" name="Google Shape;112;p15"/>
          <p:cNvPicPr preferRelativeResize="0"/>
          <p:nvPr/>
        </p:nvPicPr>
        <p:blipFill rotWithShape="1">
          <a:blip r:embed="rId3">
            <a:alphaModFix/>
          </a:blip>
          <a:srcRect b="0" l="0" r="0" t="0"/>
          <a:stretch/>
        </p:blipFill>
        <p:spPr>
          <a:xfrm>
            <a:off x="1246360" y="1420260"/>
            <a:ext cx="6651280" cy="4595089"/>
          </a:xfrm>
          <a:prstGeom prst="rect">
            <a:avLst/>
          </a:prstGeom>
          <a:noFill/>
          <a:ln>
            <a:noFill/>
          </a:ln>
        </p:spPr>
      </p:pic>
      <p:sp>
        <p:nvSpPr>
          <p:cNvPr id="113" name="Google Shape;113;p15"/>
          <p:cNvSpPr txBox="1"/>
          <p:nvPr>
            <p:ph type="title"/>
          </p:nvPr>
        </p:nvSpPr>
        <p:spPr>
          <a:xfrm>
            <a:off x="457200" y="236849"/>
            <a:ext cx="8229600" cy="986905"/>
          </a:xfrm>
          <a:prstGeom prst="rect">
            <a:avLst/>
          </a:prstGeom>
          <a:noFill/>
          <a:ln>
            <a:noFill/>
          </a:ln>
        </p:spPr>
        <p:txBody>
          <a:bodyPr anchorCtr="0" anchor="t" bIns="45700" lIns="45700" spcFirstLastPara="1" rIns="45700" wrap="square" tIns="45700">
            <a:normAutofit/>
          </a:bodyPr>
          <a:lstStyle/>
          <a:p>
            <a:pPr indent="0" lvl="0" marL="0" marR="0" rtl="0" algn="ctr">
              <a:lnSpc>
                <a:spcPct val="100000"/>
              </a:lnSpc>
              <a:spcBef>
                <a:spcPts val="0"/>
              </a:spcBef>
              <a:spcAft>
                <a:spcPts val="0"/>
              </a:spcAft>
              <a:buClr>
                <a:srgbClr val="FFFFFF"/>
              </a:buClr>
              <a:buSzPts val="3600"/>
              <a:buFont typeface="Times New Roman"/>
              <a:buNone/>
            </a:pPr>
            <a:r>
              <a:rPr lang="en-US">
                <a:latin typeface="Times New Roman"/>
                <a:ea typeface="Times New Roman"/>
                <a:cs typeface="Times New Roman"/>
                <a:sym typeface="Times New Roman"/>
              </a:rPr>
              <a:t>The World Map II</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descr="Picture 2" id="118" name="Google Shape;118;p16"/>
          <p:cNvPicPr preferRelativeResize="0"/>
          <p:nvPr/>
        </p:nvPicPr>
        <p:blipFill rotWithShape="1">
          <a:blip r:embed="rId3">
            <a:alphaModFix/>
          </a:blip>
          <a:srcRect b="0" l="0" r="0" t="0"/>
          <a:stretch/>
        </p:blipFill>
        <p:spPr>
          <a:xfrm>
            <a:off x="55959" y="1140028"/>
            <a:ext cx="9088041" cy="4619504"/>
          </a:xfrm>
          <a:prstGeom prst="rect">
            <a:avLst/>
          </a:prstGeom>
          <a:noFill/>
          <a:ln>
            <a:noFill/>
          </a:ln>
        </p:spPr>
      </p:pic>
      <p:sp>
        <p:nvSpPr>
          <p:cNvPr id="119" name="Google Shape;119;p16"/>
          <p:cNvSpPr txBox="1"/>
          <p:nvPr>
            <p:ph type="title"/>
          </p:nvPr>
        </p:nvSpPr>
        <p:spPr>
          <a:xfrm>
            <a:off x="457200" y="236849"/>
            <a:ext cx="8229600" cy="986905"/>
          </a:xfrm>
          <a:prstGeom prst="rect">
            <a:avLst/>
          </a:prstGeom>
          <a:noFill/>
          <a:ln>
            <a:noFill/>
          </a:ln>
        </p:spPr>
        <p:txBody>
          <a:bodyPr anchorCtr="0" anchor="t" bIns="45700" lIns="45700" spcFirstLastPara="1" rIns="45700" wrap="square" tIns="45700">
            <a:normAutofit/>
          </a:bodyPr>
          <a:lstStyle/>
          <a:p>
            <a:pPr indent="0" lvl="0" marL="0" marR="0" rtl="0" algn="ctr">
              <a:lnSpc>
                <a:spcPct val="100000"/>
              </a:lnSpc>
              <a:spcBef>
                <a:spcPts val="0"/>
              </a:spcBef>
              <a:spcAft>
                <a:spcPts val="0"/>
              </a:spcAft>
              <a:buClr>
                <a:srgbClr val="FFFFFF"/>
              </a:buClr>
              <a:buSzPts val="3600"/>
              <a:buFont typeface="Times New Roman"/>
              <a:buNone/>
            </a:pPr>
            <a:r>
              <a:rPr lang="en-US">
                <a:latin typeface="Times New Roman"/>
                <a:ea typeface="Times New Roman"/>
                <a:cs typeface="Times New Roman"/>
                <a:sym typeface="Times New Roman"/>
              </a:rPr>
              <a:t>The World Map III</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2">
  <a:themeElements>
    <a:clrScheme name="Tema2">
      <a:dk1>
        <a:srgbClr val="FFFFFF"/>
      </a:dk1>
      <a:lt1>
        <a:srgbClr val="0033CC"/>
      </a:lt1>
      <a:dk2>
        <a:srgbClr val="A7A7A7"/>
      </a:dk2>
      <a:lt2>
        <a:srgbClr val="535353"/>
      </a:lt2>
      <a:accent1>
        <a:srgbClr val="00CC99"/>
      </a:accent1>
      <a:accent2>
        <a:srgbClr val="3333CC"/>
      </a:accent2>
      <a:accent3>
        <a:srgbClr val="ADCAFF"/>
      </a:accent3>
      <a:accent4>
        <a:srgbClr val="002AAE"/>
      </a:accent4>
      <a:accent5>
        <a:srgbClr val="AAE2CA"/>
      </a:accent5>
      <a:accent6>
        <a:srgbClr val="2D2DB9"/>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2">
  <a:themeElements>
    <a:clrScheme name="Tema2">
      <a:dk1>
        <a:srgbClr val="000000"/>
      </a:dk1>
      <a:lt1>
        <a:srgbClr val="FFFFFF"/>
      </a:lt1>
      <a:dk2>
        <a:srgbClr val="A7A7A7"/>
      </a:dk2>
      <a:lt2>
        <a:srgbClr val="535353"/>
      </a:lt2>
      <a:accent1>
        <a:srgbClr val="00CC99"/>
      </a:accent1>
      <a:accent2>
        <a:srgbClr val="3333CC"/>
      </a:accent2>
      <a:accent3>
        <a:srgbClr val="ADCAFF"/>
      </a:accent3>
      <a:accent4>
        <a:srgbClr val="002AAE"/>
      </a:accent4>
      <a:accent5>
        <a:srgbClr val="AAE2CA"/>
      </a:accent5>
      <a:accent6>
        <a:srgbClr val="2D2DB9"/>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